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4"/>
  </p:sldMasterIdLst>
  <p:notesMasterIdLst>
    <p:notesMasterId r:id="rId38"/>
  </p:notesMasterIdLst>
  <p:sldIdLst>
    <p:sldId id="256" r:id="rId5"/>
    <p:sldId id="298" r:id="rId6"/>
    <p:sldId id="259" r:id="rId7"/>
    <p:sldId id="297" r:id="rId8"/>
    <p:sldId id="264" r:id="rId9"/>
    <p:sldId id="300" r:id="rId10"/>
    <p:sldId id="320" r:id="rId11"/>
    <p:sldId id="322" r:id="rId12"/>
    <p:sldId id="323" r:id="rId13"/>
    <p:sldId id="330" r:id="rId14"/>
    <p:sldId id="331" r:id="rId15"/>
    <p:sldId id="332" r:id="rId16"/>
    <p:sldId id="301" r:id="rId17"/>
    <p:sldId id="302" r:id="rId18"/>
    <p:sldId id="334" r:id="rId19"/>
    <p:sldId id="324" r:id="rId20"/>
    <p:sldId id="306" r:id="rId21"/>
    <p:sldId id="325" r:id="rId22"/>
    <p:sldId id="335" r:id="rId23"/>
    <p:sldId id="304" r:id="rId24"/>
    <p:sldId id="318" r:id="rId25"/>
    <p:sldId id="314" r:id="rId26"/>
    <p:sldId id="315" r:id="rId27"/>
    <p:sldId id="313" r:id="rId28"/>
    <p:sldId id="326" r:id="rId29"/>
    <p:sldId id="327" r:id="rId30"/>
    <p:sldId id="310" r:id="rId31"/>
    <p:sldId id="319" r:id="rId32"/>
    <p:sldId id="321" r:id="rId33"/>
    <p:sldId id="312" r:id="rId34"/>
    <p:sldId id="328" r:id="rId35"/>
    <p:sldId id="316" r:id="rId36"/>
    <p:sldId id="329" r:id="rId37"/>
  </p:sldIdLst>
  <p:sldSz cx="9144000" cy="5143500" type="screen16x9"/>
  <p:notesSz cx="6858000" cy="9144000"/>
  <p:embeddedFontLst>
    <p:embeddedFont>
      <p:font typeface="Montserrat" panose="020B0604020202020204" charset="0"/>
      <p:regular r:id="rId39"/>
      <p:bold r:id="rId40"/>
      <p:italic r:id="rId41"/>
      <p:boldItalic r:id="rId42"/>
    </p:embeddedFont>
    <p:embeddedFont>
      <p:font typeface="Quicksand" panose="020B0604020202020204" charset="0"/>
      <p:regular r:id="rId43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A17783-DEE4-4C42-9B20-785C8DB4E6AE}" v="49" dt="2021-04-16T18:20:13.172"/>
    <p1510:client id="{1219479F-29D7-485D-831F-A4D6EBF588EE}" v="8" dt="2021-04-16T19:28:39.287"/>
    <p1510:client id="{17CDB43F-3D9B-445B-9610-7D062290BEA0}" v="34" dt="2021-04-16T19:34:12.914"/>
    <p1510:client id="{1E6A861D-D5F8-6226-E708-98E9194EFF30}" v="265" dt="2021-04-16T19:29:12.248"/>
    <p1510:client id="{205878C9-99C0-44DD-BC38-E8201F4853D7}" v="164" dt="2021-04-16T02:32:46.408"/>
    <p1510:client id="{20B52624-4238-4718-8261-35E33F4C1D53}" v="55" dt="2021-04-16T19:27:25.224"/>
    <p1510:client id="{26992075-D2B3-4872-B731-C2DDC2DEB412}" v="697" dt="2021-04-16T02:52:47.747"/>
    <p1510:client id="{2854E2FC-DA7F-452A-8538-E884BAD86405}" vWet="2" dt="2021-04-16T02:33:22.206"/>
    <p1510:client id="{3303FEA1-5B8F-4E5D-2C8E-2434BD17067E}" v="22" dt="2021-04-16T02:42:59.735"/>
    <p1510:client id="{340E0D91-C017-421A-8368-A358C14006C8}" v="32" dt="2021-04-16T19:33:51.666"/>
    <p1510:client id="{36D61361-76B5-45AB-A17E-86C33192B7E5}" v="1" dt="2021-04-16T18:13:46.947"/>
    <p1510:client id="{3DA377FB-1BAA-4BA0-AE81-8D03FAB70CB7}" v="166" dt="2021-04-16T18:11:55.277"/>
    <p1510:client id="{47D7D57C-0705-48E4-AA4D-956275A45359}" v="235" dt="2021-04-16T17:49:21.427"/>
    <p1510:client id="{4F33481C-BCBD-4371-96EE-739E9864832D}" v="215" dt="2021-04-16T01:07:54.571"/>
    <p1510:client id="{55A252C3-C534-4DFA-9241-BA0AEE9E69DF}" v="20" dt="2021-04-16T17:32:38.875"/>
    <p1510:client id="{579DB6B0-8E81-4E71-99F0-1A7EE12C05B5}" v="42" dt="2021-04-15T23:28:21.393"/>
    <p1510:client id="{58A5BB5C-5915-41C2-8D5D-1699673540C1}" v="15" dt="2021-04-16T01:17:51.574"/>
    <p1510:client id="{62FFE827-E188-487D-8968-01D1E5C86927}" v="9" dt="2021-04-16T01:13:15.884"/>
    <p1510:client id="{680B736B-F738-45B2-A745-2C2408B3E76D}" v="68" dt="2021-04-16T19:23:41.659"/>
    <p1510:client id="{78A8BE9F-D06D-B000-D8F3-11AF9C7CDE21}" v="87" dt="2021-04-16T01:57:12.242"/>
    <p1510:client id="{7A649D3D-2C29-4FED-B314-6A0FB1F1DFC4}" v="22" dt="2021-04-16T01:07:49.718"/>
    <p1510:client id="{7BB010A5-331D-48F3-939A-5B97F8B8A45E}" v="237" vWet="239" dt="2021-04-16T20:24:52.156"/>
    <p1510:client id="{7E0E44FC-8E0F-46E5-8ED5-7DD45C153820}" v="699" dt="2021-04-16T20:23:25.226"/>
    <p1510:client id="{8DD7772E-CBAF-40D9-A423-4E5676B457AC}" v="6" dt="2021-04-16T02:39:19.539"/>
    <p1510:client id="{94A9421A-C612-4D11-96EF-07D4F23723D0}" v="28" dt="2021-04-16T17:50:45.568"/>
    <p1510:client id="{94FED70E-9F29-4876-BBD2-79F657A527AD}" v="1" dt="2021-04-16T19:17:04.759"/>
    <p1510:client id="{A5A5A878-1801-4CAF-92C4-59015DFA253D}" v="22" dt="2021-04-16T01:20:19.873"/>
    <p1510:client id="{B028D6DA-9BB4-4DFE-B480-9C7A01B2DE17}" v="204" dt="2021-04-16T02:54:38.118"/>
    <p1510:client id="{B12CA328-FDAD-4223-9FC6-B55D29631962}" v="1" dt="2021-04-16T20:28:56.304"/>
    <p1510:client id="{B39A6194-14E2-40F1-B3B0-0730353722A2}" v="70" dt="2021-04-16T19:15:52.103"/>
    <p1510:client id="{C460B95E-4BAC-4BCC-A4AD-F288D6151406}" v="3" dt="2021-04-16T18:20:00.335"/>
    <p1510:client id="{D273E3F6-FB28-8EE9-33A7-49AA7B90894C}" v="1208" dt="2021-04-16T20:33:25.691"/>
    <p1510:client id="{DCDFBF8B-B772-4893-A033-A8EFE102D981}" v="674" dt="2021-04-15T23:39:42.592"/>
    <p1510:client id="{DEB3AA8A-CC25-4CD3-9609-98044BCEDAA1}" v="2392" dt="2021-04-16T15:56:44.351"/>
    <p1510:client id="{F7BE19C9-A9D6-4345-9D8F-A8A40CA9B12E}" v="114" dt="2021-04-16T03:31:05.935"/>
    <p1510:client id="{F8AEC74F-A947-4E9E-A127-F465B50D9750}" v="1008" dt="2021-04-16T20:31:16.069"/>
    <p1510:client id="{F8EDADB4-9C50-4D1E-9C63-FFEDC311444B}" v="99" dt="2021-04-16T18:30:25.731"/>
    <p1510:client id="{FB5420D3-9ED0-4CEE-8F32-F09153369F3F}" v="153" dt="2021-04-16T20:26:43.248"/>
  </p1510:revLst>
</p1510:revInfo>
</file>

<file path=ppt/tableStyles.xml><?xml version="1.0" encoding="utf-8"?>
<a:tblStyleLst xmlns:a="http://schemas.openxmlformats.org/drawingml/2006/main" def="{6AECE35A-EED3-427D-9D60-4F56E8162376}">
  <a:tblStyle styleId="{6AECE35A-EED3-427D-9D60-4F56E81623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26A1B10-B252-4223-B86F-04C9745F295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4.fntdata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2.fntdata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5.fntdata"/><Relationship Id="rId48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e Morinvil" userId="S::alexandre.morinvil@polymtl.ca::d6fe4a8a-3495-4289-a5c3-e20e1173cd0c" providerId="AD" clId="Web-{47D7D57C-0705-48E4-AA4D-956275A45359}"/>
    <pc:docChg chg="addSld delSld modSld">
      <pc:chgData name="Alexandre Morinvil" userId="S::alexandre.morinvil@polymtl.ca::d6fe4a8a-3495-4289-a5c3-e20e1173cd0c" providerId="AD" clId="Web-{47D7D57C-0705-48E4-AA4D-956275A45359}" dt="2021-04-16T17:49:19.443" v="193" actId="20577"/>
      <pc:docMkLst>
        <pc:docMk/>
      </pc:docMkLst>
      <pc:sldChg chg="addSp delSp modSp">
        <pc:chgData name="Alexandre Morinvil" userId="S::alexandre.morinvil@polymtl.ca::d6fe4a8a-3495-4289-a5c3-e20e1173cd0c" providerId="AD" clId="Web-{47D7D57C-0705-48E4-AA4D-956275A45359}" dt="2021-04-16T17:43:52.678" v="67"/>
        <pc:sldMkLst>
          <pc:docMk/>
          <pc:sldMk cId="3762953658" sldId="302"/>
        </pc:sldMkLst>
        <pc:spChg chg="mod">
          <ac:chgData name="Alexandre Morinvil" userId="S::alexandre.morinvil@polymtl.ca::d6fe4a8a-3495-4289-a5c3-e20e1173cd0c" providerId="AD" clId="Web-{47D7D57C-0705-48E4-AA4D-956275A45359}" dt="2021-04-16T17:42:10.507" v="21" actId="1076"/>
          <ac:spMkLst>
            <pc:docMk/>
            <pc:sldMk cId="3762953658" sldId="302"/>
            <ac:spMk id="12" creationId="{A6539EC6-1B86-4F8B-87F6-2F9100BDFB93}"/>
          </ac:spMkLst>
        </pc:spChg>
        <pc:spChg chg="add mod">
          <ac:chgData name="Alexandre Morinvil" userId="S::alexandre.morinvil@polymtl.ca::d6fe4a8a-3495-4289-a5c3-e20e1173cd0c" providerId="AD" clId="Web-{47D7D57C-0705-48E4-AA4D-956275A45359}" dt="2021-04-16T17:43:07.741" v="59" actId="1076"/>
          <ac:spMkLst>
            <pc:docMk/>
            <pc:sldMk cId="3762953658" sldId="302"/>
            <ac:spMk id="16" creationId="{4D2F27A2-DCF8-4952-8C0F-48BF90955AF9}"/>
          </ac:spMkLst>
        </pc:spChg>
        <pc:spChg chg="add del mod">
          <ac:chgData name="Alexandre Morinvil" userId="S::alexandre.morinvil@polymtl.ca::d6fe4a8a-3495-4289-a5c3-e20e1173cd0c" providerId="AD" clId="Web-{47D7D57C-0705-48E4-AA4D-956275A45359}" dt="2021-04-16T17:43:41.210" v="63"/>
          <ac:spMkLst>
            <pc:docMk/>
            <pc:sldMk cId="3762953658" sldId="302"/>
            <ac:spMk id="18" creationId="{8CD350C1-7E0A-4038-9321-2662B3C8720A}"/>
          </ac:spMkLst>
        </pc:spChg>
        <pc:spChg chg="add del mod">
          <ac:chgData name="Alexandre Morinvil" userId="S::alexandre.morinvil@polymtl.ca::d6fe4a8a-3495-4289-a5c3-e20e1173cd0c" providerId="AD" clId="Web-{47D7D57C-0705-48E4-AA4D-956275A45359}" dt="2021-04-16T17:43:52.678" v="67"/>
          <ac:spMkLst>
            <pc:docMk/>
            <pc:sldMk cId="3762953658" sldId="302"/>
            <ac:spMk id="20" creationId="{2F58D6E2-1BF8-4E47-94FA-6D8998358355}"/>
          </ac:spMkLst>
        </pc:spChg>
        <pc:grpChg chg="mod">
          <ac:chgData name="Alexandre Morinvil" userId="S::alexandre.morinvil@polymtl.ca::d6fe4a8a-3495-4289-a5c3-e20e1173cd0c" providerId="AD" clId="Web-{47D7D57C-0705-48E4-AA4D-956275A45359}" dt="2021-04-16T17:43:07.725" v="58" actId="1076"/>
          <ac:grpSpMkLst>
            <pc:docMk/>
            <pc:sldMk cId="3762953658" sldId="302"/>
            <ac:grpSpMk id="13" creationId="{B4A058B5-55E7-45E9-BB1D-DD25BCF6FBCD}"/>
          </ac:grpSpMkLst>
        </pc:grpChg>
        <pc:grpChg chg="mod">
          <ac:chgData name="Alexandre Morinvil" userId="S::alexandre.morinvil@polymtl.ca::d6fe4a8a-3495-4289-a5c3-e20e1173cd0c" providerId="AD" clId="Web-{47D7D57C-0705-48E4-AA4D-956275A45359}" dt="2021-04-16T17:43:07.632" v="56" actId="1076"/>
          <ac:grpSpMkLst>
            <pc:docMk/>
            <pc:sldMk cId="3762953658" sldId="302"/>
            <ac:grpSpMk id="14" creationId="{92A1FBDB-F7FE-4173-8C6A-788429AB6EA8}"/>
          </ac:grpSpMkLst>
        </pc:grpChg>
        <pc:picChg chg="add mod">
          <ac:chgData name="Alexandre Morinvil" userId="S::alexandre.morinvil@polymtl.ca::d6fe4a8a-3495-4289-a5c3-e20e1173cd0c" providerId="AD" clId="Web-{47D7D57C-0705-48E4-AA4D-956275A45359}" dt="2021-04-16T17:43:07.663" v="57" actId="1076"/>
          <ac:picMkLst>
            <pc:docMk/>
            <pc:sldMk cId="3762953658" sldId="302"/>
            <ac:picMk id="7" creationId="{B7E1D55A-CDC7-40A6-9166-53C95D924CDF}"/>
          </ac:picMkLst>
        </pc:picChg>
        <pc:picChg chg="add del mod">
          <ac:chgData name="Alexandre Morinvil" userId="S::alexandre.morinvil@polymtl.ca::d6fe4a8a-3495-4289-a5c3-e20e1173cd0c" providerId="AD" clId="Web-{47D7D57C-0705-48E4-AA4D-956275A45359}" dt="2021-04-16T17:41:39.679" v="14"/>
          <ac:picMkLst>
            <pc:docMk/>
            <pc:sldMk cId="3762953658" sldId="302"/>
            <ac:picMk id="9" creationId="{33B0147D-1355-4FA1-969F-0DDB52BFB66E}"/>
          </ac:picMkLst>
        </pc:picChg>
        <pc:picChg chg="add del mod">
          <ac:chgData name="Alexandre Morinvil" userId="S::alexandre.morinvil@polymtl.ca::d6fe4a8a-3495-4289-a5c3-e20e1173cd0c" providerId="AD" clId="Web-{47D7D57C-0705-48E4-AA4D-956275A45359}" dt="2021-04-16T17:41:46.397" v="16"/>
          <ac:picMkLst>
            <pc:docMk/>
            <pc:sldMk cId="3762953658" sldId="302"/>
            <ac:picMk id="10" creationId="{B8B85CC4-D584-4745-973E-CAD2F1C0CCB1}"/>
          </ac:picMkLst>
        </pc:picChg>
      </pc:sldChg>
      <pc:sldChg chg="addSp modSp">
        <pc:chgData name="Alexandre Morinvil" userId="S::alexandre.morinvil@polymtl.ca::d6fe4a8a-3495-4289-a5c3-e20e1173cd0c" providerId="AD" clId="Web-{47D7D57C-0705-48E4-AA4D-956275A45359}" dt="2021-04-16T17:49:19.443" v="193" actId="20577"/>
        <pc:sldMkLst>
          <pc:docMk/>
          <pc:sldMk cId="2865387720" sldId="306"/>
        </pc:sldMkLst>
        <pc:spChg chg="add mod">
          <ac:chgData name="Alexandre Morinvil" userId="S::alexandre.morinvil@polymtl.ca::d6fe4a8a-3495-4289-a5c3-e20e1173cd0c" providerId="AD" clId="Web-{47D7D57C-0705-48E4-AA4D-956275A45359}" dt="2021-04-16T17:49:19.443" v="193" actId="20577"/>
          <ac:spMkLst>
            <pc:docMk/>
            <pc:sldMk cId="2865387720" sldId="306"/>
            <ac:spMk id="8" creationId="{0CC3482E-815A-4A21-A116-7CB41C57959B}"/>
          </ac:spMkLst>
        </pc:spChg>
        <pc:grpChg chg="mod">
          <ac:chgData name="Alexandre Morinvil" userId="S::alexandre.morinvil@polymtl.ca::d6fe4a8a-3495-4289-a5c3-e20e1173cd0c" providerId="AD" clId="Web-{47D7D57C-0705-48E4-AA4D-956275A45359}" dt="2021-04-16T17:47:54.287" v="95" actId="1076"/>
          <ac:grpSpMkLst>
            <pc:docMk/>
            <pc:sldMk cId="2865387720" sldId="306"/>
            <ac:grpSpMk id="10" creationId="{B311AA03-4062-496A-98B6-8D9A949249C9}"/>
          </ac:grpSpMkLst>
        </pc:grpChg>
      </pc:sldChg>
      <pc:sldChg chg="modSp">
        <pc:chgData name="Alexandre Morinvil" userId="S::alexandre.morinvil@polymtl.ca::d6fe4a8a-3495-4289-a5c3-e20e1173cd0c" providerId="AD" clId="Web-{47D7D57C-0705-48E4-AA4D-956275A45359}" dt="2021-04-16T17:49:11.662" v="190" actId="20577"/>
        <pc:sldMkLst>
          <pc:docMk/>
          <pc:sldMk cId="2770815458" sldId="325"/>
        </pc:sldMkLst>
        <pc:spChg chg="mod">
          <ac:chgData name="Alexandre Morinvil" userId="S::alexandre.morinvil@polymtl.ca::d6fe4a8a-3495-4289-a5c3-e20e1173cd0c" providerId="AD" clId="Web-{47D7D57C-0705-48E4-AA4D-956275A45359}" dt="2021-04-16T17:49:11.662" v="190" actId="20577"/>
          <ac:spMkLst>
            <pc:docMk/>
            <pc:sldMk cId="2770815458" sldId="325"/>
            <ac:spMk id="8" creationId="{F22AFF90-B515-4E97-B912-4F9B759D2D59}"/>
          </ac:spMkLst>
        </pc:spChg>
      </pc:sldChg>
      <pc:sldChg chg="modSp new del">
        <pc:chgData name="Alexandre Morinvil" userId="S::alexandre.morinvil@polymtl.ca::d6fe4a8a-3495-4289-a5c3-e20e1173cd0c" providerId="AD" clId="Web-{47D7D57C-0705-48E4-AA4D-956275A45359}" dt="2021-04-16T17:47:47.100" v="93"/>
        <pc:sldMkLst>
          <pc:docMk/>
          <pc:sldMk cId="444617951" sldId="328"/>
        </pc:sldMkLst>
        <pc:spChg chg="mod">
          <ac:chgData name="Alexandre Morinvil" userId="S::alexandre.morinvil@polymtl.ca::d6fe4a8a-3495-4289-a5c3-e20e1173cd0c" providerId="AD" clId="Web-{47D7D57C-0705-48E4-AA4D-956275A45359}" dt="2021-04-16T17:47:30.787" v="92" actId="20577"/>
          <ac:spMkLst>
            <pc:docMk/>
            <pc:sldMk cId="444617951" sldId="328"/>
            <ac:spMk id="3" creationId="{4D2D84A0-431E-406E-8D2A-B9BAD1B4D9CC}"/>
          </ac:spMkLst>
        </pc:spChg>
      </pc:sldChg>
    </pc:docChg>
  </pc:docChgLst>
  <pc:docChgLst>
    <pc:chgData name="Alexandre Morinvil" userId="S::alexandre.morinvil@polymtl.ca::d6fe4a8a-3495-4289-a5c3-e20e1173cd0c" providerId="AD" clId="Web-{F8AEC74F-A947-4E9E-A127-F465B50D9750}"/>
    <pc:docChg chg="addSld delSld modSld sldOrd">
      <pc:chgData name="Alexandre Morinvil" userId="S::alexandre.morinvil@polymtl.ca::d6fe4a8a-3495-4289-a5c3-e20e1173cd0c" providerId="AD" clId="Web-{F8AEC74F-A947-4E9E-A127-F465B50D9750}" dt="2021-04-16T20:31:16.069" v="612" actId="1076"/>
      <pc:docMkLst>
        <pc:docMk/>
      </pc:docMkLst>
      <pc:sldChg chg="modSp">
        <pc:chgData name="Alexandre Morinvil" userId="S::alexandre.morinvil@polymtl.ca::d6fe4a8a-3495-4289-a5c3-e20e1173cd0c" providerId="AD" clId="Web-{F8AEC74F-A947-4E9E-A127-F465B50D9750}" dt="2021-04-16T20:03:55.752" v="121" actId="1076"/>
        <pc:sldMkLst>
          <pc:docMk/>
          <pc:sldMk cId="0" sldId="256"/>
        </pc:sldMkLst>
        <pc:spChg chg="mod">
          <ac:chgData name="Alexandre Morinvil" userId="S::alexandre.morinvil@polymtl.ca::d6fe4a8a-3495-4289-a5c3-e20e1173cd0c" providerId="AD" clId="Web-{F8AEC74F-A947-4E9E-A127-F465B50D9750}" dt="2021-04-16T20:03:55.752" v="121" actId="1076"/>
          <ac:spMkLst>
            <pc:docMk/>
            <pc:sldMk cId="0" sldId="256"/>
            <ac:spMk id="3" creationId="{0F2EFCB0-EF55-43A7-A422-5AA3F5E6B7EF}"/>
          </ac:spMkLst>
        </pc:spChg>
        <pc:spChg chg="mod">
          <ac:chgData name="Alexandre Morinvil" userId="S::alexandre.morinvil@polymtl.ca::d6fe4a8a-3495-4289-a5c3-e20e1173cd0c" providerId="AD" clId="Web-{F8AEC74F-A947-4E9E-A127-F465B50D9750}" dt="2021-04-16T20:03:51.221" v="119" actId="1076"/>
          <ac:spMkLst>
            <pc:docMk/>
            <pc:sldMk cId="0" sldId="256"/>
            <ac:spMk id="71" creationId="{00000000-0000-0000-0000-000000000000}"/>
          </ac:spMkLst>
        </pc:spChg>
      </pc:sldChg>
      <pc:sldChg chg="modSp">
        <pc:chgData name="Alexandre Morinvil" userId="S::alexandre.morinvil@polymtl.ca::d6fe4a8a-3495-4289-a5c3-e20e1173cd0c" providerId="AD" clId="Web-{F8AEC74F-A947-4E9E-A127-F465B50D9750}" dt="2021-04-16T19:55:05.428" v="29" actId="20577"/>
        <pc:sldMkLst>
          <pc:docMk/>
          <pc:sldMk cId="1650567485" sldId="301"/>
        </pc:sldMkLst>
        <pc:spChg chg="mod">
          <ac:chgData name="Alexandre Morinvil" userId="S::alexandre.morinvil@polymtl.ca::d6fe4a8a-3495-4289-a5c3-e20e1173cd0c" providerId="AD" clId="Web-{F8AEC74F-A947-4E9E-A127-F465B50D9750}" dt="2021-04-16T19:55:05.428" v="29" actId="20577"/>
          <ac:spMkLst>
            <pc:docMk/>
            <pc:sldMk cId="1650567485" sldId="301"/>
            <ac:spMk id="94" creationId="{00000000-0000-0000-0000-000000000000}"/>
          </ac:spMkLst>
        </pc:spChg>
      </pc:sldChg>
      <pc:sldChg chg="modSp ord">
        <pc:chgData name="Alexandre Morinvil" userId="S::alexandre.morinvil@polymtl.ca::d6fe4a8a-3495-4289-a5c3-e20e1173cd0c" providerId="AD" clId="Web-{F8AEC74F-A947-4E9E-A127-F465B50D9750}" dt="2021-04-16T20:05:22.111" v="124" actId="1076"/>
        <pc:sldMkLst>
          <pc:docMk/>
          <pc:sldMk cId="3762953658" sldId="302"/>
        </pc:sldMkLst>
        <pc:grpChg chg="mod">
          <ac:chgData name="Alexandre Morinvil" userId="S::alexandre.morinvil@polymtl.ca::d6fe4a8a-3495-4289-a5c3-e20e1173cd0c" providerId="AD" clId="Web-{F8AEC74F-A947-4E9E-A127-F465B50D9750}" dt="2021-04-16T20:05:14.548" v="122" actId="1076"/>
          <ac:grpSpMkLst>
            <pc:docMk/>
            <pc:sldMk cId="3762953658" sldId="302"/>
            <ac:grpSpMk id="13" creationId="{B4A058B5-55E7-45E9-BB1D-DD25BCF6FBCD}"/>
          </ac:grpSpMkLst>
        </pc:grpChg>
        <pc:picChg chg="mod">
          <ac:chgData name="Alexandre Morinvil" userId="S::alexandre.morinvil@polymtl.ca::d6fe4a8a-3495-4289-a5c3-e20e1173cd0c" providerId="AD" clId="Web-{F8AEC74F-A947-4E9E-A127-F465B50D9750}" dt="2021-04-16T20:05:22.111" v="124" actId="1076"/>
          <ac:picMkLst>
            <pc:docMk/>
            <pc:sldMk cId="3762953658" sldId="302"/>
            <ac:picMk id="7" creationId="{B7E1D55A-CDC7-40A6-9166-53C95D924CDF}"/>
          </ac:picMkLst>
        </pc:picChg>
      </pc:sldChg>
      <pc:sldChg chg="modSp">
        <pc:chgData name="Alexandre Morinvil" userId="S::alexandre.morinvil@polymtl.ca::d6fe4a8a-3495-4289-a5c3-e20e1173cd0c" providerId="AD" clId="Web-{F8AEC74F-A947-4E9E-A127-F465B50D9750}" dt="2021-04-16T19:55:57.131" v="30" actId="20577"/>
        <pc:sldMkLst>
          <pc:docMk/>
          <pc:sldMk cId="3922481642" sldId="304"/>
        </pc:sldMkLst>
        <pc:spChg chg="mod">
          <ac:chgData name="Alexandre Morinvil" userId="S::alexandre.morinvil@polymtl.ca::d6fe4a8a-3495-4289-a5c3-e20e1173cd0c" providerId="AD" clId="Web-{F8AEC74F-A947-4E9E-A127-F465B50D9750}" dt="2021-04-16T19:55:57.131" v="30" actId="20577"/>
          <ac:spMkLst>
            <pc:docMk/>
            <pc:sldMk cId="3922481642" sldId="304"/>
            <ac:spMk id="96" creationId="{00000000-0000-0000-0000-000000000000}"/>
          </ac:spMkLst>
        </pc:spChg>
      </pc:sldChg>
      <pc:sldChg chg="addSp modSp">
        <pc:chgData name="Alexandre Morinvil" userId="S::alexandre.morinvil@polymtl.ca::d6fe4a8a-3495-4289-a5c3-e20e1173cd0c" providerId="AD" clId="Web-{F8AEC74F-A947-4E9E-A127-F465B50D9750}" dt="2021-04-16T20:31:16.069" v="612" actId="1076"/>
        <pc:sldMkLst>
          <pc:docMk/>
          <pc:sldMk cId="2865387720" sldId="306"/>
        </pc:sldMkLst>
        <pc:spChg chg="add mod">
          <ac:chgData name="Alexandre Morinvil" userId="S::alexandre.morinvil@polymtl.ca::d6fe4a8a-3495-4289-a5c3-e20e1173cd0c" providerId="AD" clId="Web-{F8AEC74F-A947-4E9E-A127-F465B50D9750}" dt="2021-04-16T20:31:15.897" v="606" actId="1076"/>
          <ac:spMkLst>
            <pc:docMk/>
            <pc:sldMk cId="2865387720" sldId="306"/>
            <ac:spMk id="3" creationId="{4B54B5BC-C273-44A0-B8A9-B95A51535828}"/>
          </ac:spMkLst>
        </pc:spChg>
        <pc:spChg chg="mod">
          <ac:chgData name="Alexandre Morinvil" userId="S::alexandre.morinvil@polymtl.ca::d6fe4a8a-3495-4289-a5c3-e20e1173cd0c" providerId="AD" clId="Web-{F8AEC74F-A947-4E9E-A127-F465B50D9750}" dt="2021-04-16T20:26:58.914" v="511" actId="20577"/>
          <ac:spMkLst>
            <pc:docMk/>
            <pc:sldMk cId="2865387720" sldId="306"/>
            <ac:spMk id="8" creationId="{0CC3482E-815A-4A21-A116-7CB41C57959B}"/>
          </ac:spMkLst>
        </pc:spChg>
        <pc:spChg chg="mod">
          <ac:chgData name="Alexandre Morinvil" userId="S::alexandre.morinvil@polymtl.ca::d6fe4a8a-3495-4289-a5c3-e20e1173cd0c" providerId="AD" clId="Web-{F8AEC74F-A947-4E9E-A127-F465B50D9750}" dt="2021-04-16T20:13:15.279" v="423" actId="20577"/>
          <ac:spMkLst>
            <pc:docMk/>
            <pc:sldMk cId="2865387720" sldId="306"/>
            <ac:spMk id="9" creationId="{A8CB4A81-BA8B-4924-BB28-A04B7D887020}"/>
          </ac:spMkLst>
        </pc:spChg>
        <pc:spChg chg="add mod">
          <ac:chgData name="Alexandre Morinvil" userId="S::alexandre.morinvil@polymtl.ca::d6fe4a8a-3495-4289-a5c3-e20e1173cd0c" providerId="AD" clId="Web-{F8AEC74F-A947-4E9E-A127-F465B50D9750}" dt="2021-04-16T20:31:15.928" v="607" actId="1076"/>
          <ac:spMkLst>
            <pc:docMk/>
            <pc:sldMk cId="2865387720" sldId="306"/>
            <ac:spMk id="11" creationId="{FCF5E5D4-4C53-4582-9E34-9932B64BD301}"/>
          </ac:spMkLst>
        </pc:spChg>
        <pc:spChg chg="add mod">
          <ac:chgData name="Alexandre Morinvil" userId="S::alexandre.morinvil@polymtl.ca::d6fe4a8a-3495-4289-a5c3-e20e1173cd0c" providerId="AD" clId="Web-{F8AEC74F-A947-4E9E-A127-F465B50D9750}" dt="2021-04-16T20:31:15.959" v="608" actId="1076"/>
          <ac:spMkLst>
            <pc:docMk/>
            <pc:sldMk cId="2865387720" sldId="306"/>
            <ac:spMk id="12" creationId="{146B5D43-EAF9-4B4D-A654-16AE414D5162}"/>
          </ac:spMkLst>
        </pc:spChg>
        <pc:spChg chg="add mod">
          <ac:chgData name="Alexandre Morinvil" userId="S::alexandre.morinvil@polymtl.ca::d6fe4a8a-3495-4289-a5c3-e20e1173cd0c" providerId="AD" clId="Web-{F8AEC74F-A947-4E9E-A127-F465B50D9750}" dt="2021-04-16T20:31:15.975" v="609" actId="1076"/>
          <ac:spMkLst>
            <pc:docMk/>
            <pc:sldMk cId="2865387720" sldId="306"/>
            <ac:spMk id="13" creationId="{3B191321-D721-48EC-A335-EAE5F9F6C43D}"/>
          </ac:spMkLst>
        </pc:spChg>
        <pc:spChg chg="add mod">
          <ac:chgData name="Alexandre Morinvil" userId="S::alexandre.morinvil@polymtl.ca::d6fe4a8a-3495-4289-a5c3-e20e1173cd0c" providerId="AD" clId="Web-{F8AEC74F-A947-4E9E-A127-F465B50D9750}" dt="2021-04-16T20:31:16.006" v="610" actId="1076"/>
          <ac:spMkLst>
            <pc:docMk/>
            <pc:sldMk cId="2865387720" sldId="306"/>
            <ac:spMk id="14" creationId="{9A0F1F2E-5ED1-4BA8-905B-F8E2E561965C}"/>
          </ac:spMkLst>
        </pc:spChg>
        <pc:spChg chg="add mod">
          <ac:chgData name="Alexandre Morinvil" userId="S::alexandre.morinvil@polymtl.ca::d6fe4a8a-3495-4289-a5c3-e20e1173cd0c" providerId="AD" clId="Web-{F8AEC74F-A947-4E9E-A127-F465B50D9750}" dt="2021-04-16T20:31:16.037" v="611" actId="1076"/>
          <ac:spMkLst>
            <pc:docMk/>
            <pc:sldMk cId="2865387720" sldId="306"/>
            <ac:spMk id="15" creationId="{F6244D58-C33F-4808-BA2B-628D94307927}"/>
          </ac:spMkLst>
        </pc:spChg>
        <pc:spChg chg="add mod">
          <ac:chgData name="Alexandre Morinvil" userId="S::alexandre.morinvil@polymtl.ca::d6fe4a8a-3495-4289-a5c3-e20e1173cd0c" providerId="AD" clId="Web-{F8AEC74F-A947-4E9E-A127-F465B50D9750}" dt="2021-04-16T20:31:16.069" v="612" actId="1076"/>
          <ac:spMkLst>
            <pc:docMk/>
            <pc:sldMk cId="2865387720" sldId="306"/>
            <ac:spMk id="16" creationId="{0296B441-042C-4B26-AF81-A985A0A155CC}"/>
          </ac:spMkLst>
        </pc:spChg>
      </pc:sldChg>
      <pc:sldChg chg="modSp">
        <pc:chgData name="Alexandre Morinvil" userId="S::alexandre.morinvil@polymtl.ca::d6fe4a8a-3495-4289-a5c3-e20e1173cd0c" providerId="AD" clId="Web-{F8AEC74F-A947-4E9E-A127-F465B50D9750}" dt="2021-04-16T20:05:47.626" v="131" actId="20577"/>
        <pc:sldMkLst>
          <pc:docMk/>
          <pc:sldMk cId="2227373257" sldId="324"/>
        </pc:sldMkLst>
        <pc:spChg chg="mod">
          <ac:chgData name="Alexandre Morinvil" userId="S::alexandre.morinvil@polymtl.ca::d6fe4a8a-3495-4289-a5c3-e20e1173cd0c" providerId="AD" clId="Web-{F8AEC74F-A947-4E9E-A127-F465B50D9750}" dt="2021-04-16T20:05:47.626" v="131" actId="20577"/>
          <ac:spMkLst>
            <pc:docMk/>
            <pc:sldMk cId="2227373257" sldId="324"/>
            <ac:spMk id="5" creationId="{AB9D5D20-6AC1-4E6E-B682-EBD88B06F25A}"/>
          </ac:spMkLst>
        </pc:spChg>
        <pc:spChg chg="mod">
          <ac:chgData name="Alexandre Morinvil" userId="S::alexandre.morinvil@polymtl.ca::d6fe4a8a-3495-4289-a5c3-e20e1173cd0c" providerId="AD" clId="Web-{F8AEC74F-A947-4E9E-A127-F465B50D9750}" dt="2021-04-16T19:57:11.458" v="41" actId="20577"/>
          <ac:spMkLst>
            <pc:docMk/>
            <pc:sldMk cId="2227373257" sldId="324"/>
            <ac:spMk id="8" creationId="{D10EEBB3-8449-49F4-970F-5B42097AD695}"/>
          </ac:spMkLst>
        </pc:spChg>
      </pc:sldChg>
      <pc:sldChg chg="addSp delSp modSp">
        <pc:chgData name="Alexandre Morinvil" userId="S::alexandre.morinvil@polymtl.ca::d6fe4a8a-3495-4289-a5c3-e20e1173cd0c" providerId="AD" clId="Web-{F8AEC74F-A947-4E9E-A127-F465B50D9750}" dt="2021-04-16T20:11:35.467" v="402" actId="20577"/>
        <pc:sldMkLst>
          <pc:docMk/>
          <pc:sldMk cId="2770815458" sldId="325"/>
        </pc:sldMkLst>
        <pc:spChg chg="mod">
          <ac:chgData name="Alexandre Morinvil" userId="S::alexandre.morinvil@polymtl.ca::d6fe4a8a-3495-4289-a5c3-e20e1173cd0c" providerId="AD" clId="Web-{F8AEC74F-A947-4E9E-A127-F465B50D9750}" dt="2021-04-16T19:44:11.801" v="14" actId="20577"/>
          <ac:spMkLst>
            <pc:docMk/>
            <pc:sldMk cId="2770815458" sldId="325"/>
            <ac:spMk id="8" creationId="{F22AFF90-B515-4E97-B912-4F9B759D2D59}"/>
          </ac:spMkLst>
        </pc:spChg>
        <pc:spChg chg="mod">
          <ac:chgData name="Alexandre Morinvil" userId="S::alexandre.morinvil@polymtl.ca::d6fe4a8a-3495-4289-a5c3-e20e1173cd0c" providerId="AD" clId="Web-{F8AEC74F-A947-4E9E-A127-F465B50D9750}" dt="2021-04-16T20:06:40.782" v="160" actId="20577"/>
          <ac:spMkLst>
            <pc:docMk/>
            <pc:sldMk cId="2770815458" sldId="325"/>
            <ac:spMk id="11" creationId="{B5FB5920-A19F-4532-B14D-21D3B201E4AF}"/>
          </ac:spMkLst>
        </pc:spChg>
        <pc:spChg chg="add mod">
          <ac:chgData name="Alexandre Morinvil" userId="S::alexandre.morinvil@polymtl.ca::d6fe4a8a-3495-4289-a5c3-e20e1173cd0c" providerId="AD" clId="Web-{F8AEC74F-A947-4E9E-A127-F465B50D9750}" dt="2021-04-16T20:02:52.799" v="117" actId="1076"/>
          <ac:spMkLst>
            <pc:docMk/>
            <pc:sldMk cId="2770815458" sldId="325"/>
            <ac:spMk id="13" creationId="{F2D12966-F636-4EF8-9BA2-2F7254C79645}"/>
          </ac:spMkLst>
        </pc:spChg>
        <pc:spChg chg="mod">
          <ac:chgData name="Alexandre Morinvil" userId="S::alexandre.morinvil@polymtl.ca::d6fe4a8a-3495-4289-a5c3-e20e1173cd0c" providerId="AD" clId="Web-{F8AEC74F-A947-4E9E-A127-F465B50D9750}" dt="2021-04-16T20:07:27.938" v="212" actId="20577"/>
          <ac:spMkLst>
            <pc:docMk/>
            <pc:sldMk cId="2770815458" sldId="325"/>
            <ac:spMk id="15" creationId="{836F1D10-3B9F-415C-94E5-21EABFE75F65}"/>
          </ac:spMkLst>
        </pc:spChg>
        <pc:spChg chg="mod">
          <ac:chgData name="Alexandre Morinvil" userId="S::alexandre.morinvil@polymtl.ca::d6fe4a8a-3495-4289-a5c3-e20e1173cd0c" providerId="AD" clId="Web-{F8AEC74F-A947-4E9E-A127-F465B50D9750}" dt="2021-04-16T20:08:16.359" v="255" actId="20577"/>
          <ac:spMkLst>
            <pc:docMk/>
            <pc:sldMk cId="2770815458" sldId="325"/>
            <ac:spMk id="17" creationId="{A1A3F708-B75E-4CF6-8A48-D97ADCFE252D}"/>
          </ac:spMkLst>
        </pc:spChg>
        <pc:spChg chg="mod">
          <ac:chgData name="Alexandre Morinvil" userId="S::alexandre.morinvil@polymtl.ca::d6fe4a8a-3495-4289-a5c3-e20e1173cd0c" providerId="AD" clId="Web-{F8AEC74F-A947-4E9E-A127-F465B50D9750}" dt="2021-04-16T20:11:35.467" v="402" actId="20577"/>
          <ac:spMkLst>
            <pc:docMk/>
            <pc:sldMk cId="2770815458" sldId="325"/>
            <ac:spMk id="19" creationId="{E2074539-FB9C-4DFA-A8C8-353AD0060E26}"/>
          </ac:spMkLst>
        </pc:spChg>
        <pc:picChg chg="add del mod">
          <ac:chgData name="Alexandre Morinvil" userId="S::alexandre.morinvil@polymtl.ca::d6fe4a8a-3495-4289-a5c3-e20e1173cd0c" providerId="AD" clId="Web-{F8AEC74F-A947-4E9E-A127-F465B50D9750}" dt="2021-04-16T19:58:33.832" v="48"/>
          <ac:picMkLst>
            <pc:docMk/>
            <pc:sldMk cId="2770815458" sldId="325"/>
            <ac:picMk id="3" creationId="{AB0B928D-0AC6-404E-B17D-40ECAC99FB03}"/>
          </ac:picMkLst>
        </pc:picChg>
        <pc:picChg chg="add mod">
          <ac:chgData name="Alexandre Morinvil" userId="S::alexandre.morinvil@polymtl.ca::d6fe4a8a-3495-4289-a5c3-e20e1173cd0c" providerId="AD" clId="Web-{F8AEC74F-A947-4E9E-A127-F465B50D9750}" dt="2021-04-16T20:09:39.765" v="329" actId="1076"/>
          <ac:picMkLst>
            <pc:docMk/>
            <pc:sldMk cId="2770815458" sldId="325"/>
            <ac:picMk id="5" creationId="{491AF0B5-B44C-4875-A06F-722C7A43AEED}"/>
          </ac:picMkLst>
        </pc:picChg>
        <pc:picChg chg="add mod">
          <ac:chgData name="Alexandre Morinvil" userId="S::alexandre.morinvil@polymtl.ca::d6fe4a8a-3495-4289-a5c3-e20e1173cd0c" providerId="AD" clId="Web-{F8AEC74F-A947-4E9E-A127-F465B50D9750}" dt="2021-04-16T19:59:13.535" v="54" actId="14100"/>
          <ac:picMkLst>
            <pc:docMk/>
            <pc:sldMk cId="2770815458" sldId="325"/>
            <ac:picMk id="6" creationId="{E4877124-62CA-4492-BF1B-4B433C6174AD}"/>
          </ac:picMkLst>
        </pc:picChg>
        <pc:picChg chg="del mod">
          <ac:chgData name="Alexandre Morinvil" userId="S::alexandre.morinvil@polymtl.ca::d6fe4a8a-3495-4289-a5c3-e20e1173cd0c" providerId="AD" clId="Web-{F8AEC74F-A947-4E9E-A127-F465B50D9750}" dt="2021-04-16T19:49:04.671" v="17"/>
          <ac:picMkLst>
            <pc:docMk/>
            <pc:sldMk cId="2770815458" sldId="325"/>
            <ac:picMk id="9" creationId="{82FD35FF-064A-451B-A1FE-BBA1424F2708}"/>
          </ac:picMkLst>
        </pc:picChg>
        <pc:picChg chg="add mod">
          <ac:chgData name="Alexandre Morinvil" userId="S::alexandre.morinvil@polymtl.ca::d6fe4a8a-3495-4289-a5c3-e20e1173cd0c" providerId="AD" clId="Web-{F8AEC74F-A947-4E9E-A127-F465B50D9750}" dt="2021-04-16T19:59:02.145" v="51" actId="14100"/>
          <ac:picMkLst>
            <pc:docMk/>
            <pc:sldMk cId="2770815458" sldId="325"/>
            <ac:picMk id="9" creationId="{EE35CE15-0C4A-4F0B-8DDB-4A07539383BB}"/>
          </ac:picMkLst>
        </pc:picChg>
        <pc:picChg chg="mod">
          <ac:chgData name="Alexandre Morinvil" userId="S::alexandre.morinvil@polymtl.ca::d6fe4a8a-3495-4289-a5c3-e20e1173cd0c" providerId="AD" clId="Web-{F8AEC74F-A947-4E9E-A127-F465B50D9750}" dt="2021-04-16T19:59:08.129" v="53" actId="14100"/>
          <ac:picMkLst>
            <pc:docMk/>
            <pc:sldMk cId="2770815458" sldId="325"/>
            <ac:picMk id="10" creationId="{01ED989E-CE37-4B72-BD98-9A90AB7578A8}"/>
          </ac:picMkLst>
        </pc:picChg>
      </pc:sldChg>
      <pc:sldChg chg="add del replId">
        <pc:chgData name="Alexandre Morinvil" userId="S::alexandre.morinvil@polymtl.ca::d6fe4a8a-3495-4289-a5c3-e20e1173cd0c" providerId="AD" clId="Web-{F8AEC74F-A947-4E9E-A127-F465B50D9750}" dt="2021-04-16T20:00:13.457" v="62"/>
        <pc:sldMkLst>
          <pc:docMk/>
          <pc:sldMk cId="1951125075" sldId="333"/>
        </pc:sldMkLst>
      </pc:sldChg>
      <pc:sldChg chg="modSp add ord replId">
        <pc:chgData name="Alexandre Morinvil" userId="S::alexandre.morinvil@polymtl.ca::d6fe4a8a-3495-4289-a5c3-e20e1173cd0c" providerId="AD" clId="Web-{F8AEC74F-A947-4E9E-A127-F465B50D9750}" dt="2021-04-16T19:56:24.802" v="38" actId="20577"/>
        <pc:sldMkLst>
          <pc:docMk/>
          <pc:sldMk cId="1154766561" sldId="334"/>
        </pc:sldMkLst>
        <pc:spChg chg="mod">
          <ac:chgData name="Alexandre Morinvil" userId="S::alexandre.morinvil@polymtl.ca::d6fe4a8a-3495-4289-a5c3-e20e1173cd0c" providerId="AD" clId="Web-{F8AEC74F-A947-4E9E-A127-F465B50D9750}" dt="2021-04-16T19:56:24.802" v="38" actId="20577"/>
          <ac:spMkLst>
            <pc:docMk/>
            <pc:sldMk cId="1154766561" sldId="334"/>
            <ac:spMk id="96" creationId="{00000000-0000-0000-0000-000000000000}"/>
          </ac:spMkLst>
        </pc:spChg>
      </pc:sldChg>
      <pc:sldChg chg="new del">
        <pc:chgData name="Alexandre Morinvil" userId="S::alexandre.morinvil@polymtl.ca::d6fe4a8a-3495-4289-a5c3-e20e1173cd0c" providerId="AD" clId="Web-{F8AEC74F-A947-4E9E-A127-F465B50D9750}" dt="2021-04-16T19:59:55.113" v="60"/>
        <pc:sldMkLst>
          <pc:docMk/>
          <pc:sldMk cId="206001168" sldId="335"/>
        </pc:sldMkLst>
      </pc:sldChg>
      <pc:sldChg chg="addSp delSp modSp add replId">
        <pc:chgData name="Alexandre Morinvil" userId="S::alexandre.morinvil@polymtl.ca::d6fe4a8a-3495-4289-a5c3-e20e1173cd0c" providerId="AD" clId="Web-{F8AEC74F-A947-4E9E-A127-F465B50D9750}" dt="2021-04-16T20:16:14.903" v="453" actId="1076"/>
        <pc:sldMkLst>
          <pc:docMk/>
          <pc:sldMk cId="438209823" sldId="335"/>
        </pc:sldMkLst>
        <pc:spChg chg="mod">
          <ac:chgData name="Alexandre Morinvil" userId="S::alexandre.morinvil@polymtl.ca::d6fe4a8a-3495-4289-a5c3-e20e1173cd0c" providerId="AD" clId="Web-{F8AEC74F-A947-4E9E-A127-F465B50D9750}" dt="2021-04-16T20:00:44.238" v="109" actId="20577"/>
          <ac:spMkLst>
            <pc:docMk/>
            <pc:sldMk cId="438209823" sldId="335"/>
            <ac:spMk id="2" creationId="{159C16F5-52E8-44D5-B428-81984F7C4465}"/>
          </ac:spMkLst>
        </pc:spChg>
        <pc:spChg chg="mod">
          <ac:chgData name="Alexandre Morinvil" userId="S::alexandre.morinvil@polymtl.ca::d6fe4a8a-3495-4289-a5c3-e20e1173cd0c" providerId="AD" clId="Web-{F8AEC74F-A947-4E9E-A127-F465B50D9750}" dt="2021-04-16T20:16:14.903" v="453" actId="1076"/>
          <ac:spMkLst>
            <pc:docMk/>
            <pc:sldMk cId="438209823" sldId="335"/>
            <ac:spMk id="3" creationId="{6A051D31-A2E5-4F0B-8C7E-D6EA9C204668}"/>
          </ac:spMkLst>
        </pc:spChg>
        <pc:spChg chg="del">
          <ac:chgData name="Alexandre Morinvil" userId="S::alexandre.morinvil@polymtl.ca::d6fe4a8a-3495-4289-a5c3-e20e1173cd0c" providerId="AD" clId="Web-{F8AEC74F-A947-4E9E-A127-F465B50D9750}" dt="2021-04-16T20:00:19.285" v="67"/>
          <ac:spMkLst>
            <pc:docMk/>
            <pc:sldMk cId="438209823" sldId="335"/>
            <ac:spMk id="8" creationId="{F22AFF90-B515-4E97-B912-4F9B759D2D59}"/>
          </ac:spMkLst>
        </pc:spChg>
        <pc:spChg chg="add mod">
          <ac:chgData name="Alexandre Morinvil" userId="S::alexandre.morinvil@polymtl.ca::d6fe4a8a-3495-4289-a5c3-e20e1173cd0c" providerId="AD" clId="Web-{F8AEC74F-A947-4E9E-A127-F465B50D9750}" dt="2021-04-16T20:16:05.544" v="451" actId="20577"/>
          <ac:spMkLst>
            <pc:docMk/>
            <pc:sldMk cId="438209823" sldId="335"/>
            <ac:spMk id="11" creationId="{3BE44308-B67B-4AD3-A993-39C0F60AF4E7}"/>
          </ac:spMkLst>
        </pc:spChg>
        <pc:picChg chg="del">
          <ac:chgData name="Alexandre Morinvil" userId="S::alexandre.morinvil@polymtl.ca::d6fe4a8a-3495-4289-a5c3-e20e1173cd0c" providerId="AD" clId="Web-{F8AEC74F-A947-4E9E-A127-F465B50D9750}" dt="2021-04-16T20:00:19.191" v="65"/>
          <ac:picMkLst>
            <pc:docMk/>
            <pc:sldMk cId="438209823" sldId="335"/>
            <ac:picMk id="5" creationId="{491AF0B5-B44C-4875-A06F-722C7A43AEED}"/>
          </ac:picMkLst>
        </pc:picChg>
        <pc:picChg chg="del">
          <ac:chgData name="Alexandre Morinvil" userId="S::alexandre.morinvil@polymtl.ca::d6fe4a8a-3495-4289-a5c3-e20e1173cd0c" providerId="AD" clId="Web-{F8AEC74F-A947-4E9E-A127-F465B50D9750}" dt="2021-04-16T20:00:19.191" v="64"/>
          <ac:picMkLst>
            <pc:docMk/>
            <pc:sldMk cId="438209823" sldId="335"/>
            <ac:picMk id="6" creationId="{E4877124-62CA-4492-BF1B-4B433C6174AD}"/>
          </ac:picMkLst>
        </pc:picChg>
        <pc:picChg chg="del">
          <ac:chgData name="Alexandre Morinvil" userId="S::alexandre.morinvil@polymtl.ca::d6fe4a8a-3495-4289-a5c3-e20e1173cd0c" providerId="AD" clId="Web-{F8AEC74F-A947-4E9E-A127-F465B50D9750}" dt="2021-04-16T20:00:19.191" v="63"/>
          <ac:picMkLst>
            <pc:docMk/>
            <pc:sldMk cId="438209823" sldId="335"/>
            <ac:picMk id="9" creationId="{EE35CE15-0C4A-4F0B-8DDB-4A07539383BB}"/>
          </ac:picMkLst>
        </pc:picChg>
        <pc:picChg chg="del">
          <ac:chgData name="Alexandre Morinvil" userId="S::alexandre.morinvil@polymtl.ca::d6fe4a8a-3495-4289-a5c3-e20e1173cd0c" providerId="AD" clId="Web-{F8AEC74F-A947-4E9E-A127-F465B50D9750}" dt="2021-04-16T20:00:19.191" v="66"/>
          <ac:picMkLst>
            <pc:docMk/>
            <pc:sldMk cId="438209823" sldId="335"/>
            <ac:picMk id="10" creationId="{01ED989E-CE37-4B72-BD98-9A90AB7578A8}"/>
          </ac:picMkLst>
        </pc:picChg>
        <pc:picChg chg="add mod">
          <ac:chgData name="Alexandre Morinvil" userId="S::alexandre.morinvil@polymtl.ca::d6fe4a8a-3495-4289-a5c3-e20e1173cd0c" providerId="AD" clId="Web-{F8AEC74F-A947-4E9E-A127-F465B50D9750}" dt="2021-04-16T20:16:14.887" v="452" actId="1076"/>
          <ac:picMkLst>
            <pc:docMk/>
            <pc:sldMk cId="438209823" sldId="335"/>
            <ac:picMk id="13" creationId="{BFA0AB98-56E9-4AE2-9131-F1380DC04925}"/>
          </ac:picMkLst>
        </pc:picChg>
      </pc:sldChg>
    </pc:docChg>
  </pc:docChgLst>
  <pc:docChgLst>
    <pc:chgData name="Alexandre Talens" userId="S::alexandre.talens@polymtl.ca::d8b14dba-9e28-4d2d-b4f3-fc89625380cb" providerId="AD" clId="Web-{4F33481C-BCBD-4371-96EE-739E9864832D}"/>
    <pc:docChg chg="delSld modSld sldOrd">
      <pc:chgData name="Alexandre Talens" userId="S::alexandre.talens@polymtl.ca::d8b14dba-9e28-4d2d-b4f3-fc89625380cb" providerId="AD" clId="Web-{4F33481C-BCBD-4371-96EE-739E9864832D}" dt="2021-04-16T01:07:54.571" v="121"/>
      <pc:docMkLst>
        <pc:docMk/>
      </pc:docMkLst>
      <pc:sldChg chg="modSp">
        <pc:chgData name="Alexandre Talens" userId="S::alexandre.talens@polymtl.ca::d8b14dba-9e28-4d2d-b4f3-fc89625380cb" providerId="AD" clId="Web-{4F33481C-BCBD-4371-96EE-739E9864832D}" dt="2021-04-16T00:56:13.561" v="3" actId="20577"/>
        <pc:sldMkLst>
          <pc:docMk/>
          <pc:sldMk cId="0" sldId="259"/>
        </pc:sldMkLst>
        <pc:spChg chg="mod">
          <ac:chgData name="Alexandre Talens" userId="S::alexandre.talens@polymtl.ca::d8b14dba-9e28-4d2d-b4f3-fc89625380cb" providerId="AD" clId="Web-{4F33481C-BCBD-4371-96EE-739E9864832D}" dt="2021-04-16T00:56:13.561" v="3" actId="20577"/>
          <ac:spMkLst>
            <pc:docMk/>
            <pc:sldMk cId="0" sldId="259"/>
            <ac:spMk id="94" creationId="{00000000-0000-0000-0000-000000000000}"/>
          </ac:spMkLst>
        </pc:spChg>
      </pc:sldChg>
      <pc:sldChg chg="addSp delSp modSp">
        <pc:chgData name="Alexandre Talens" userId="S::alexandre.talens@polymtl.ca::d8b14dba-9e28-4d2d-b4f3-fc89625380cb" providerId="AD" clId="Web-{4F33481C-BCBD-4371-96EE-739E9864832D}" dt="2021-04-16T00:57:37.404" v="77"/>
        <pc:sldMkLst>
          <pc:docMk/>
          <pc:sldMk cId="0" sldId="264"/>
        </pc:sldMkLst>
        <pc:spChg chg="del mod">
          <ac:chgData name="Alexandre Talens" userId="S::alexandre.talens@polymtl.ca::d8b14dba-9e28-4d2d-b4f3-fc89625380cb" providerId="AD" clId="Web-{4F33481C-BCBD-4371-96EE-739E9864832D}" dt="2021-04-16T00:57:36.717" v="76"/>
          <ac:spMkLst>
            <pc:docMk/>
            <pc:sldMk cId="0" sldId="264"/>
            <ac:spMk id="2" creationId="{A67ACC31-D7CF-42FB-850C-134ACFA64297}"/>
          </ac:spMkLst>
        </pc:spChg>
        <pc:spChg chg="add del">
          <ac:chgData name="Alexandre Talens" userId="S::alexandre.talens@polymtl.ca::d8b14dba-9e28-4d2d-b4f3-fc89625380cb" providerId="AD" clId="Web-{4F33481C-BCBD-4371-96EE-739E9864832D}" dt="2021-04-16T00:57:32.310" v="73"/>
          <ac:spMkLst>
            <pc:docMk/>
            <pc:sldMk cId="0" sldId="264"/>
            <ac:spMk id="3" creationId="{B5D19210-287C-44E7-B62A-4F81FECBEA5B}"/>
          </ac:spMkLst>
        </pc:spChg>
        <pc:spChg chg="add">
          <ac:chgData name="Alexandre Talens" userId="S::alexandre.talens@polymtl.ca::d8b14dba-9e28-4d2d-b4f3-fc89625380cb" providerId="AD" clId="Web-{4F33481C-BCBD-4371-96EE-739E9864832D}" dt="2021-04-16T00:57:37.404" v="77"/>
          <ac:spMkLst>
            <pc:docMk/>
            <pc:sldMk cId="0" sldId="264"/>
            <ac:spMk id="4" creationId="{0331D25B-2530-499B-8652-4BBA89DF3EF0}"/>
          </ac:spMkLst>
        </pc:spChg>
      </pc:sldChg>
      <pc:sldChg chg="modSp">
        <pc:chgData name="Alexandre Talens" userId="S::alexandre.talens@polymtl.ca::d8b14dba-9e28-4d2d-b4f3-fc89625380cb" providerId="AD" clId="Web-{4F33481C-BCBD-4371-96EE-739E9864832D}" dt="2021-04-16T00:57:25.029" v="71" actId="20577"/>
        <pc:sldMkLst>
          <pc:docMk/>
          <pc:sldMk cId="1947224112" sldId="297"/>
        </pc:sldMkLst>
        <pc:spChg chg="mod">
          <ac:chgData name="Alexandre Talens" userId="S::alexandre.talens@polymtl.ca::d8b14dba-9e28-4d2d-b4f3-fc89625380cb" providerId="AD" clId="Web-{4F33481C-BCBD-4371-96EE-739E9864832D}" dt="2021-04-16T00:57:25.029" v="71" actId="20577"/>
          <ac:spMkLst>
            <pc:docMk/>
            <pc:sldMk cId="1947224112" sldId="297"/>
            <ac:spMk id="9" creationId="{FE585AFE-24BF-4537-9DDD-8D4A1CD4C15F}"/>
          </ac:spMkLst>
        </pc:spChg>
      </pc:sldChg>
      <pc:sldChg chg="modSp">
        <pc:chgData name="Alexandre Talens" userId="S::alexandre.talens@polymtl.ca::d8b14dba-9e28-4d2d-b4f3-fc89625380cb" providerId="AD" clId="Web-{4F33481C-BCBD-4371-96EE-739E9864832D}" dt="2021-04-16T00:59:22.075" v="87" actId="20577"/>
        <pc:sldMkLst>
          <pc:docMk/>
          <pc:sldMk cId="3023018844" sldId="298"/>
        </pc:sldMkLst>
        <pc:spChg chg="mod">
          <ac:chgData name="Alexandre Talens" userId="S::alexandre.talens@polymtl.ca::d8b14dba-9e28-4d2d-b4f3-fc89625380cb" providerId="AD" clId="Web-{4F33481C-BCBD-4371-96EE-739E9864832D}" dt="2021-04-16T00:56:11.217" v="1" actId="20577"/>
          <ac:spMkLst>
            <pc:docMk/>
            <pc:sldMk cId="3023018844" sldId="298"/>
            <ac:spMk id="6" creationId="{AC361471-E826-46F1-8BE1-BE12123FFA6E}"/>
          </ac:spMkLst>
        </pc:spChg>
        <pc:spChg chg="mod">
          <ac:chgData name="Alexandre Talens" userId="S::alexandre.talens@polymtl.ca::d8b14dba-9e28-4d2d-b4f3-fc89625380cb" providerId="AD" clId="Web-{4F33481C-BCBD-4371-96EE-739E9864832D}" dt="2021-04-16T00:59:22.075" v="87" actId="20577"/>
          <ac:spMkLst>
            <pc:docMk/>
            <pc:sldMk cId="3023018844" sldId="298"/>
            <ac:spMk id="10" creationId="{1F67F17A-2823-4BAE-ACD9-6F5E4EEB2C9F}"/>
          </ac:spMkLst>
        </pc:spChg>
      </pc:sldChg>
      <pc:sldChg chg="addSp delSp">
        <pc:chgData name="Alexandre Talens" userId="S::alexandre.talens@polymtl.ca::d8b14dba-9e28-4d2d-b4f3-fc89625380cb" providerId="AD" clId="Web-{4F33481C-BCBD-4371-96EE-739E9864832D}" dt="2021-04-16T00:57:44.404" v="79"/>
        <pc:sldMkLst>
          <pc:docMk/>
          <pc:sldMk cId="2106512140" sldId="300"/>
        </pc:sldMkLst>
        <pc:spChg chg="add">
          <ac:chgData name="Alexandre Talens" userId="S::alexandre.talens@polymtl.ca::d8b14dba-9e28-4d2d-b4f3-fc89625380cb" providerId="AD" clId="Web-{4F33481C-BCBD-4371-96EE-739E9864832D}" dt="2021-04-16T00:57:44.404" v="79"/>
          <ac:spMkLst>
            <pc:docMk/>
            <pc:sldMk cId="2106512140" sldId="300"/>
            <ac:spMk id="3" creationId="{A3C66C76-C3D1-49B6-A17E-0169C3DC580E}"/>
          </ac:spMkLst>
        </pc:spChg>
        <pc:spChg chg="del">
          <ac:chgData name="Alexandre Talens" userId="S::alexandre.talens@polymtl.ca::d8b14dba-9e28-4d2d-b4f3-fc89625380cb" providerId="AD" clId="Web-{4F33481C-BCBD-4371-96EE-739E9864832D}" dt="2021-04-16T00:57:43.498" v="78"/>
          <ac:spMkLst>
            <pc:docMk/>
            <pc:sldMk cId="2106512140" sldId="300"/>
            <ac:spMk id="8" creationId="{DC6BCD07-5F10-4F84-9416-BA497966C4B4}"/>
          </ac:spMkLst>
        </pc:spChg>
      </pc:sldChg>
      <pc:sldChg chg="modSp">
        <pc:chgData name="Alexandre Talens" userId="S::alexandre.talens@polymtl.ca::d8b14dba-9e28-4d2d-b4f3-fc89625380cb" providerId="AD" clId="Web-{4F33481C-BCBD-4371-96EE-739E9864832D}" dt="2021-04-16T00:58:15.404" v="81" actId="20577"/>
        <pc:sldMkLst>
          <pc:docMk/>
          <pc:sldMk cId="1650567485" sldId="301"/>
        </pc:sldMkLst>
        <pc:spChg chg="mod">
          <ac:chgData name="Alexandre Talens" userId="S::alexandre.talens@polymtl.ca::d8b14dba-9e28-4d2d-b4f3-fc89625380cb" providerId="AD" clId="Web-{4F33481C-BCBD-4371-96EE-739E9864832D}" dt="2021-04-16T00:58:15.404" v="81" actId="20577"/>
          <ac:spMkLst>
            <pc:docMk/>
            <pc:sldMk cId="1650567485" sldId="301"/>
            <ac:spMk id="94" creationId="{00000000-0000-0000-0000-000000000000}"/>
          </ac:spMkLst>
        </pc:spChg>
      </pc:sldChg>
      <pc:sldChg chg="addSp delSp modSp">
        <pc:chgData name="Alexandre Talens" userId="S::alexandre.talens@polymtl.ca::d8b14dba-9e28-4d2d-b4f3-fc89625380cb" providerId="AD" clId="Web-{4F33481C-BCBD-4371-96EE-739E9864832D}" dt="2021-04-16T01:07:54.571" v="121"/>
        <pc:sldMkLst>
          <pc:docMk/>
          <pc:sldMk cId="3762953658" sldId="302"/>
        </pc:sldMkLst>
        <pc:spChg chg="mod">
          <ac:chgData name="Alexandre Talens" userId="S::alexandre.talens@polymtl.ca::d8b14dba-9e28-4d2d-b4f3-fc89625380cb" providerId="AD" clId="Web-{4F33481C-BCBD-4371-96EE-739E9864832D}" dt="2021-04-16T00:59:17.059" v="86" actId="20577"/>
          <ac:spMkLst>
            <pc:docMk/>
            <pc:sldMk cId="3762953658" sldId="302"/>
            <ac:spMk id="2" creationId="{5803CF9D-7C0B-4162-B582-DBAED67A4654}"/>
          </ac:spMkLst>
        </pc:spChg>
        <pc:spChg chg="del">
          <ac:chgData name="Alexandre Talens" userId="S::alexandre.talens@polymtl.ca::d8b14dba-9e28-4d2d-b4f3-fc89625380cb" providerId="AD" clId="Web-{4F33481C-BCBD-4371-96EE-739E9864832D}" dt="2021-04-16T00:59:09.935" v="84"/>
          <ac:spMkLst>
            <pc:docMk/>
            <pc:sldMk cId="3762953658" sldId="302"/>
            <ac:spMk id="6" creationId="{77DE9D6B-206A-471C-A47C-AF35B602CB58}"/>
          </ac:spMkLst>
        </pc:spChg>
        <pc:picChg chg="del">
          <ac:chgData name="Alexandre Talens" userId="S::alexandre.talens@polymtl.ca::d8b14dba-9e28-4d2d-b4f3-fc89625380cb" providerId="AD" clId="Web-{4F33481C-BCBD-4371-96EE-739E9864832D}" dt="2021-04-16T00:59:11.341" v="85"/>
          <ac:picMkLst>
            <pc:docMk/>
            <pc:sldMk cId="3762953658" sldId="302"/>
            <ac:picMk id="5" creationId="{5C7EC813-A8AA-4CCC-A92A-F1235471C0BF}"/>
          </ac:picMkLst>
        </pc:picChg>
        <pc:picChg chg="add mod">
          <ac:chgData name="Alexandre Talens" userId="S::alexandre.talens@polymtl.ca::d8b14dba-9e28-4d2d-b4f3-fc89625380cb" providerId="AD" clId="Web-{4F33481C-BCBD-4371-96EE-739E9864832D}" dt="2021-04-16T01:07:54.571" v="121"/>
          <ac:picMkLst>
            <pc:docMk/>
            <pc:sldMk cId="3762953658" sldId="302"/>
            <ac:picMk id="7" creationId="{0E9F6D47-8871-486D-91FB-ABD713E0B18F}"/>
          </ac:picMkLst>
        </pc:picChg>
      </pc:sldChg>
      <pc:sldChg chg="delSp del">
        <pc:chgData name="Alexandre Talens" userId="S::alexandre.talens@polymtl.ca::d8b14dba-9e28-4d2d-b4f3-fc89625380cb" providerId="AD" clId="Web-{4F33481C-BCBD-4371-96EE-739E9864832D}" dt="2021-04-16T00:59:28.872" v="89"/>
        <pc:sldMkLst>
          <pc:docMk/>
          <pc:sldMk cId="3167236940" sldId="303"/>
        </pc:sldMkLst>
        <pc:grpChg chg="del">
          <ac:chgData name="Alexandre Talens" userId="S::alexandre.talens@polymtl.ca::d8b14dba-9e28-4d2d-b4f3-fc89625380cb" providerId="AD" clId="Web-{4F33481C-BCBD-4371-96EE-739E9864832D}" dt="2021-04-16T00:59:24.950" v="88"/>
          <ac:grpSpMkLst>
            <pc:docMk/>
            <pc:sldMk cId="3167236940" sldId="303"/>
            <ac:grpSpMk id="6" creationId="{176599B5-F51F-4DB5-8914-8182A2874957}"/>
          </ac:grpSpMkLst>
        </pc:grpChg>
      </pc:sldChg>
      <pc:sldChg chg="modSp">
        <pc:chgData name="Alexandre Talens" userId="S::alexandre.talens@polymtl.ca::d8b14dba-9e28-4d2d-b4f3-fc89625380cb" providerId="AD" clId="Web-{4F33481C-BCBD-4371-96EE-739E9864832D}" dt="2021-04-16T01:00:45.560" v="107" actId="20577"/>
        <pc:sldMkLst>
          <pc:docMk/>
          <pc:sldMk cId="3922481642" sldId="304"/>
        </pc:sldMkLst>
        <pc:spChg chg="mod">
          <ac:chgData name="Alexandre Talens" userId="S::alexandre.talens@polymtl.ca::d8b14dba-9e28-4d2d-b4f3-fc89625380cb" providerId="AD" clId="Web-{4F33481C-BCBD-4371-96EE-739E9864832D}" dt="2021-04-16T01:00:45.560" v="107" actId="20577"/>
          <ac:spMkLst>
            <pc:docMk/>
            <pc:sldMk cId="3922481642" sldId="304"/>
            <ac:spMk id="94" creationId="{00000000-0000-0000-0000-000000000000}"/>
          </ac:spMkLst>
        </pc:spChg>
      </pc:sldChg>
      <pc:sldChg chg="del">
        <pc:chgData name="Alexandre Talens" userId="S::alexandre.talens@polymtl.ca::d8b14dba-9e28-4d2d-b4f3-fc89625380cb" providerId="AD" clId="Web-{4F33481C-BCBD-4371-96EE-739E9864832D}" dt="2021-04-16T01:00:05.544" v="103"/>
        <pc:sldMkLst>
          <pc:docMk/>
          <pc:sldMk cId="1436917626" sldId="305"/>
        </pc:sldMkLst>
      </pc:sldChg>
      <pc:sldChg chg="addSp delSp modSp">
        <pc:chgData name="Alexandre Talens" userId="S::alexandre.talens@polymtl.ca::d8b14dba-9e28-4d2d-b4f3-fc89625380cb" providerId="AD" clId="Web-{4F33481C-BCBD-4371-96EE-739E9864832D}" dt="2021-04-16T01:00:00.685" v="102"/>
        <pc:sldMkLst>
          <pc:docMk/>
          <pc:sldMk cId="2865387720" sldId="306"/>
        </pc:sldMkLst>
        <pc:spChg chg="mod">
          <ac:chgData name="Alexandre Talens" userId="S::alexandre.talens@polymtl.ca::d8b14dba-9e28-4d2d-b4f3-fc89625380cb" providerId="AD" clId="Web-{4F33481C-BCBD-4371-96EE-739E9864832D}" dt="2021-04-16T00:59:51.154" v="100" actId="20577"/>
          <ac:spMkLst>
            <pc:docMk/>
            <pc:sldMk cId="2865387720" sldId="306"/>
            <ac:spMk id="2" creationId="{159C16F5-52E8-44D5-B428-81984F7C4465}"/>
          </ac:spMkLst>
        </pc:spChg>
        <pc:spChg chg="del">
          <ac:chgData name="Alexandre Talens" userId="S::alexandre.talens@polymtl.ca::d8b14dba-9e28-4d2d-b4f3-fc89625380cb" providerId="AD" clId="Web-{4F33481C-BCBD-4371-96EE-739E9864832D}" dt="2021-04-16T00:59:59.888" v="101"/>
          <ac:spMkLst>
            <pc:docMk/>
            <pc:sldMk cId="2865387720" sldId="306"/>
            <ac:spMk id="3" creationId="{D0DED10A-8541-45FF-8EB0-45843CC70FD6}"/>
          </ac:spMkLst>
        </pc:spChg>
        <pc:spChg chg="add mod">
          <ac:chgData name="Alexandre Talens" userId="S::alexandre.talens@polymtl.ca::d8b14dba-9e28-4d2d-b4f3-fc89625380cb" providerId="AD" clId="Web-{4F33481C-BCBD-4371-96EE-739E9864832D}" dt="2021-04-16T00:59:59.888" v="101"/>
          <ac:spMkLst>
            <pc:docMk/>
            <pc:sldMk cId="2865387720" sldId="306"/>
            <ac:spMk id="8" creationId="{F22AFF90-B515-4E97-B912-4F9B759D2D59}"/>
          </ac:spMkLst>
        </pc:spChg>
        <pc:picChg chg="del">
          <ac:chgData name="Alexandre Talens" userId="S::alexandre.talens@polymtl.ca::d8b14dba-9e28-4d2d-b4f3-fc89625380cb" providerId="AD" clId="Web-{4F33481C-BCBD-4371-96EE-739E9864832D}" dt="2021-04-16T01:00:00.685" v="102"/>
          <ac:picMkLst>
            <pc:docMk/>
            <pc:sldMk cId="2865387720" sldId="306"/>
            <ac:picMk id="5" creationId="{1E311F41-4C19-42B6-99A0-54EC0C239556}"/>
          </ac:picMkLst>
        </pc:picChg>
      </pc:sldChg>
      <pc:sldChg chg="modSp">
        <pc:chgData name="Alexandre Talens" userId="S::alexandre.talens@polymtl.ca::d8b14dba-9e28-4d2d-b4f3-fc89625380cb" providerId="AD" clId="Web-{4F33481C-BCBD-4371-96EE-739E9864832D}" dt="2021-04-16T00:59:44.653" v="93" actId="20577"/>
        <pc:sldMkLst>
          <pc:docMk/>
          <pc:sldMk cId="1718432066" sldId="307"/>
        </pc:sldMkLst>
        <pc:spChg chg="mod">
          <ac:chgData name="Alexandre Talens" userId="S::alexandre.talens@polymtl.ca::d8b14dba-9e28-4d2d-b4f3-fc89625380cb" providerId="AD" clId="Web-{4F33481C-BCBD-4371-96EE-739E9864832D}" dt="2021-04-16T00:59:44.653" v="93" actId="20577"/>
          <ac:spMkLst>
            <pc:docMk/>
            <pc:sldMk cId="1718432066" sldId="307"/>
            <ac:spMk id="94" creationId="{00000000-0000-0000-0000-000000000000}"/>
          </ac:spMkLst>
        </pc:spChg>
      </pc:sldChg>
      <pc:sldChg chg="addSp delSp modSp del">
        <pc:chgData name="Alexandre Talens" userId="S::alexandre.talens@polymtl.ca::d8b14dba-9e28-4d2d-b4f3-fc89625380cb" providerId="AD" clId="Web-{4F33481C-BCBD-4371-96EE-739E9864832D}" dt="2021-04-16T01:02:03.434" v="120"/>
        <pc:sldMkLst>
          <pc:docMk/>
          <pc:sldMk cId="3235754291" sldId="308"/>
        </pc:sldMkLst>
        <pc:spChg chg="mod">
          <ac:chgData name="Alexandre Talens" userId="S::alexandre.talens@polymtl.ca::d8b14dba-9e28-4d2d-b4f3-fc89625380cb" providerId="AD" clId="Web-{4F33481C-BCBD-4371-96EE-739E9864832D}" dt="2021-04-16T01:00:51.294" v="109" actId="20577"/>
          <ac:spMkLst>
            <pc:docMk/>
            <pc:sldMk cId="3235754291" sldId="308"/>
            <ac:spMk id="2" creationId="{159C16F5-52E8-44D5-B428-81984F7C4465}"/>
          </ac:spMkLst>
        </pc:spChg>
        <pc:spChg chg="del">
          <ac:chgData name="Alexandre Talens" userId="S::alexandre.talens@polymtl.ca::d8b14dba-9e28-4d2d-b4f3-fc89625380cb" providerId="AD" clId="Web-{4F33481C-BCBD-4371-96EE-739E9864832D}" dt="2021-04-16T01:00:53.528" v="110"/>
          <ac:spMkLst>
            <pc:docMk/>
            <pc:sldMk cId="3235754291" sldId="308"/>
            <ac:spMk id="3" creationId="{D0DED10A-8541-45FF-8EB0-45843CC70FD6}"/>
          </ac:spMkLst>
        </pc:spChg>
        <pc:spChg chg="add mod">
          <ac:chgData name="Alexandre Talens" userId="S::alexandre.talens@polymtl.ca::d8b14dba-9e28-4d2d-b4f3-fc89625380cb" providerId="AD" clId="Web-{4F33481C-BCBD-4371-96EE-739E9864832D}" dt="2021-04-16T01:00:53.528" v="110"/>
          <ac:spMkLst>
            <pc:docMk/>
            <pc:sldMk cId="3235754291" sldId="308"/>
            <ac:spMk id="8" creationId="{A9D57FBD-CEBC-4F69-B027-532C9FDAFA2B}"/>
          </ac:spMkLst>
        </pc:spChg>
        <pc:picChg chg="del">
          <ac:chgData name="Alexandre Talens" userId="S::alexandre.talens@polymtl.ca::d8b14dba-9e28-4d2d-b4f3-fc89625380cb" providerId="AD" clId="Web-{4F33481C-BCBD-4371-96EE-739E9864832D}" dt="2021-04-16T01:00:53.888" v="111"/>
          <ac:picMkLst>
            <pc:docMk/>
            <pc:sldMk cId="3235754291" sldId="308"/>
            <ac:picMk id="6" creationId="{584E9E74-0BC5-4ACE-B01F-6A4BCAC76D7B}"/>
          </ac:picMkLst>
        </pc:picChg>
      </pc:sldChg>
      <pc:sldChg chg="del">
        <pc:chgData name="Alexandre Talens" userId="S::alexandre.talens@polymtl.ca::d8b14dba-9e28-4d2d-b4f3-fc89625380cb" providerId="AD" clId="Web-{4F33481C-BCBD-4371-96EE-739E9864832D}" dt="2021-04-16T01:00:58.560" v="112"/>
        <pc:sldMkLst>
          <pc:docMk/>
          <pc:sldMk cId="1596529940" sldId="309"/>
        </pc:sldMkLst>
      </pc:sldChg>
      <pc:sldChg chg="modSp">
        <pc:chgData name="Alexandre Talens" userId="S::alexandre.talens@polymtl.ca::d8b14dba-9e28-4d2d-b4f3-fc89625380cb" providerId="AD" clId="Web-{4F33481C-BCBD-4371-96EE-739E9864832D}" dt="2021-04-16T01:01:12.278" v="116" actId="20577"/>
        <pc:sldMkLst>
          <pc:docMk/>
          <pc:sldMk cId="2289707589" sldId="310"/>
        </pc:sldMkLst>
        <pc:spChg chg="mod">
          <ac:chgData name="Alexandre Talens" userId="S::alexandre.talens@polymtl.ca::d8b14dba-9e28-4d2d-b4f3-fc89625380cb" providerId="AD" clId="Web-{4F33481C-BCBD-4371-96EE-739E9864832D}" dt="2021-04-16T01:01:12.278" v="116" actId="20577"/>
          <ac:spMkLst>
            <pc:docMk/>
            <pc:sldMk cId="2289707589" sldId="310"/>
            <ac:spMk id="94" creationId="{00000000-0000-0000-0000-000000000000}"/>
          </ac:spMkLst>
        </pc:spChg>
      </pc:sldChg>
      <pc:sldChg chg="ord">
        <pc:chgData name="Alexandre Talens" userId="S::alexandre.talens@polymtl.ca::d8b14dba-9e28-4d2d-b4f3-fc89625380cb" providerId="AD" clId="Web-{4F33481C-BCBD-4371-96EE-739E9864832D}" dt="2021-04-16T01:01:34.215" v="119"/>
        <pc:sldMkLst>
          <pc:docMk/>
          <pc:sldMk cId="2157874716" sldId="313"/>
        </pc:sldMkLst>
      </pc:sldChg>
      <pc:sldChg chg="ord">
        <pc:chgData name="Alexandre Talens" userId="S::alexandre.talens@polymtl.ca::d8b14dba-9e28-4d2d-b4f3-fc89625380cb" providerId="AD" clId="Web-{4F33481C-BCBD-4371-96EE-739E9864832D}" dt="2021-04-16T01:01:32.216" v="118"/>
        <pc:sldMkLst>
          <pc:docMk/>
          <pc:sldMk cId="3117931207" sldId="314"/>
        </pc:sldMkLst>
      </pc:sldChg>
      <pc:sldChg chg="ord">
        <pc:chgData name="Alexandre Talens" userId="S::alexandre.talens@polymtl.ca::d8b14dba-9e28-4d2d-b4f3-fc89625380cb" providerId="AD" clId="Web-{4F33481C-BCBD-4371-96EE-739E9864832D}" dt="2021-04-16T01:01:30.169" v="117"/>
        <pc:sldMkLst>
          <pc:docMk/>
          <pc:sldMk cId="1904279109" sldId="315"/>
        </pc:sldMkLst>
      </pc:sldChg>
    </pc:docChg>
  </pc:docChgLst>
  <pc:docChgLst>
    <pc:chgData name="Émilie Vaudrin" userId="S::emilie.vaudrin@polymtl.ca::cffb7cc5-143e-4abc-bb26-3ed08bfb32fa" providerId="AD" clId="Web-{976BC8C2-D4DB-4EA1-A849-B43BE30CDEBD}"/>
    <pc:docChg chg="addSld delSld modSld">
      <pc:chgData name="Émilie Vaudrin" userId="S::emilie.vaudrin@polymtl.ca::cffb7cc5-143e-4abc-bb26-3ed08bfb32fa" providerId="AD" clId="Web-{976BC8C2-D4DB-4EA1-A849-B43BE30CDEBD}" dt="2021-04-15T00:13:43.300" v="119" actId="1076"/>
      <pc:docMkLst>
        <pc:docMk/>
      </pc:docMkLst>
      <pc:sldChg chg="del">
        <pc:chgData name="Émilie Vaudrin" userId="S::emilie.vaudrin@polymtl.ca::cffb7cc5-143e-4abc-bb26-3ed08bfb32fa" providerId="AD" clId="Web-{976BC8C2-D4DB-4EA1-A849-B43BE30CDEBD}" dt="2021-04-15T00:10:43.691" v="82"/>
        <pc:sldMkLst>
          <pc:docMk/>
          <pc:sldMk cId="0" sldId="260"/>
        </pc:sldMkLst>
      </pc:sldChg>
      <pc:sldChg chg="del">
        <pc:chgData name="Émilie Vaudrin" userId="S::emilie.vaudrin@polymtl.ca::cffb7cc5-143e-4abc-bb26-3ed08bfb32fa" providerId="AD" clId="Web-{976BC8C2-D4DB-4EA1-A849-B43BE30CDEBD}" dt="2021-04-15T00:10:41.269" v="81"/>
        <pc:sldMkLst>
          <pc:docMk/>
          <pc:sldMk cId="0" sldId="261"/>
        </pc:sldMkLst>
      </pc:sldChg>
      <pc:sldChg chg="del">
        <pc:chgData name="Émilie Vaudrin" userId="S::emilie.vaudrin@polymtl.ca::cffb7cc5-143e-4abc-bb26-3ed08bfb32fa" providerId="AD" clId="Web-{976BC8C2-D4DB-4EA1-A849-B43BE30CDEBD}" dt="2021-04-15T00:10:45.832" v="83"/>
        <pc:sldMkLst>
          <pc:docMk/>
          <pc:sldMk cId="0" sldId="262"/>
        </pc:sldMkLst>
      </pc:sldChg>
      <pc:sldChg chg="del">
        <pc:chgData name="Émilie Vaudrin" userId="S::emilie.vaudrin@polymtl.ca::cffb7cc5-143e-4abc-bb26-3ed08bfb32fa" providerId="AD" clId="Web-{976BC8C2-D4DB-4EA1-A849-B43BE30CDEBD}" dt="2021-04-15T00:10:47.488" v="84"/>
        <pc:sldMkLst>
          <pc:docMk/>
          <pc:sldMk cId="0" sldId="263"/>
        </pc:sldMkLst>
      </pc:sldChg>
      <pc:sldChg chg="del">
        <pc:chgData name="Émilie Vaudrin" userId="S::emilie.vaudrin@polymtl.ca::cffb7cc5-143e-4abc-bb26-3ed08bfb32fa" providerId="AD" clId="Web-{976BC8C2-D4DB-4EA1-A849-B43BE30CDEBD}" dt="2021-04-15T00:10:50.254" v="85"/>
        <pc:sldMkLst>
          <pc:docMk/>
          <pc:sldMk cId="0" sldId="265"/>
        </pc:sldMkLst>
      </pc:sldChg>
      <pc:sldChg chg="del">
        <pc:chgData name="Émilie Vaudrin" userId="S::emilie.vaudrin@polymtl.ca::cffb7cc5-143e-4abc-bb26-3ed08bfb32fa" providerId="AD" clId="Web-{976BC8C2-D4DB-4EA1-A849-B43BE30CDEBD}" dt="2021-04-15T00:10:50.269" v="86"/>
        <pc:sldMkLst>
          <pc:docMk/>
          <pc:sldMk cId="0" sldId="266"/>
        </pc:sldMkLst>
      </pc:sldChg>
      <pc:sldChg chg="del">
        <pc:chgData name="Émilie Vaudrin" userId="S::emilie.vaudrin@polymtl.ca::cffb7cc5-143e-4abc-bb26-3ed08bfb32fa" providerId="AD" clId="Web-{976BC8C2-D4DB-4EA1-A849-B43BE30CDEBD}" dt="2021-04-15T00:10:50.285" v="87"/>
        <pc:sldMkLst>
          <pc:docMk/>
          <pc:sldMk cId="0" sldId="267"/>
        </pc:sldMkLst>
      </pc:sldChg>
      <pc:sldChg chg="del">
        <pc:chgData name="Émilie Vaudrin" userId="S::emilie.vaudrin@polymtl.ca::cffb7cc5-143e-4abc-bb26-3ed08bfb32fa" providerId="AD" clId="Web-{976BC8C2-D4DB-4EA1-A849-B43BE30CDEBD}" dt="2021-04-15T00:10:50.300" v="88"/>
        <pc:sldMkLst>
          <pc:docMk/>
          <pc:sldMk cId="0" sldId="268"/>
        </pc:sldMkLst>
      </pc:sldChg>
      <pc:sldChg chg="del">
        <pc:chgData name="Émilie Vaudrin" userId="S::emilie.vaudrin@polymtl.ca::cffb7cc5-143e-4abc-bb26-3ed08bfb32fa" providerId="AD" clId="Web-{976BC8C2-D4DB-4EA1-A849-B43BE30CDEBD}" dt="2021-04-15T00:10:52.644" v="89"/>
        <pc:sldMkLst>
          <pc:docMk/>
          <pc:sldMk cId="0" sldId="269"/>
        </pc:sldMkLst>
      </pc:sldChg>
      <pc:sldChg chg="del">
        <pc:chgData name="Émilie Vaudrin" userId="S::emilie.vaudrin@polymtl.ca::cffb7cc5-143e-4abc-bb26-3ed08bfb32fa" providerId="AD" clId="Web-{976BC8C2-D4DB-4EA1-A849-B43BE30CDEBD}" dt="2021-04-15T00:10:55.004" v="90"/>
        <pc:sldMkLst>
          <pc:docMk/>
          <pc:sldMk cId="0" sldId="270"/>
        </pc:sldMkLst>
      </pc:sldChg>
      <pc:sldChg chg="del">
        <pc:chgData name="Émilie Vaudrin" userId="S::emilie.vaudrin@polymtl.ca::cffb7cc5-143e-4abc-bb26-3ed08bfb32fa" providerId="AD" clId="Web-{976BC8C2-D4DB-4EA1-A849-B43BE30CDEBD}" dt="2021-04-15T00:10:56.675" v="91"/>
        <pc:sldMkLst>
          <pc:docMk/>
          <pc:sldMk cId="0" sldId="271"/>
        </pc:sldMkLst>
      </pc:sldChg>
      <pc:sldChg chg="del">
        <pc:chgData name="Émilie Vaudrin" userId="S::emilie.vaudrin@polymtl.ca::cffb7cc5-143e-4abc-bb26-3ed08bfb32fa" providerId="AD" clId="Web-{976BC8C2-D4DB-4EA1-A849-B43BE30CDEBD}" dt="2021-04-15T00:10:59.113" v="92"/>
        <pc:sldMkLst>
          <pc:docMk/>
          <pc:sldMk cId="0" sldId="272"/>
        </pc:sldMkLst>
      </pc:sldChg>
      <pc:sldChg chg="del">
        <pc:chgData name="Émilie Vaudrin" userId="S::emilie.vaudrin@polymtl.ca::cffb7cc5-143e-4abc-bb26-3ed08bfb32fa" providerId="AD" clId="Web-{976BC8C2-D4DB-4EA1-A849-B43BE30CDEBD}" dt="2021-04-15T00:11:01.863" v="93"/>
        <pc:sldMkLst>
          <pc:docMk/>
          <pc:sldMk cId="0" sldId="273"/>
        </pc:sldMkLst>
      </pc:sldChg>
      <pc:sldChg chg="del">
        <pc:chgData name="Émilie Vaudrin" userId="S::emilie.vaudrin@polymtl.ca::cffb7cc5-143e-4abc-bb26-3ed08bfb32fa" providerId="AD" clId="Web-{976BC8C2-D4DB-4EA1-A849-B43BE30CDEBD}" dt="2021-04-15T00:11:03.550" v="94"/>
        <pc:sldMkLst>
          <pc:docMk/>
          <pc:sldMk cId="0" sldId="274"/>
        </pc:sldMkLst>
      </pc:sldChg>
      <pc:sldChg chg="del">
        <pc:chgData name="Émilie Vaudrin" userId="S::emilie.vaudrin@polymtl.ca::cffb7cc5-143e-4abc-bb26-3ed08bfb32fa" providerId="AD" clId="Web-{976BC8C2-D4DB-4EA1-A849-B43BE30CDEBD}" dt="2021-04-15T00:11:03.597" v="95"/>
        <pc:sldMkLst>
          <pc:docMk/>
          <pc:sldMk cId="0" sldId="275"/>
        </pc:sldMkLst>
      </pc:sldChg>
      <pc:sldChg chg="del">
        <pc:chgData name="Émilie Vaudrin" userId="S::emilie.vaudrin@polymtl.ca::cffb7cc5-143e-4abc-bb26-3ed08bfb32fa" providerId="AD" clId="Web-{976BC8C2-D4DB-4EA1-A849-B43BE30CDEBD}" dt="2021-04-15T00:11:03.644" v="96"/>
        <pc:sldMkLst>
          <pc:docMk/>
          <pc:sldMk cId="0" sldId="276"/>
        </pc:sldMkLst>
      </pc:sldChg>
      <pc:sldChg chg="del">
        <pc:chgData name="Émilie Vaudrin" userId="S::emilie.vaudrin@polymtl.ca::cffb7cc5-143e-4abc-bb26-3ed08bfb32fa" providerId="AD" clId="Web-{976BC8C2-D4DB-4EA1-A849-B43BE30CDEBD}" dt="2021-04-15T00:11:14.550" v="97"/>
        <pc:sldMkLst>
          <pc:docMk/>
          <pc:sldMk cId="0" sldId="277"/>
        </pc:sldMkLst>
      </pc:sldChg>
      <pc:sldChg chg="del">
        <pc:chgData name="Émilie Vaudrin" userId="S::emilie.vaudrin@polymtl.ca::cffb7cc5-143e-4abc-bb26-3ed08bfb32fa" providerId="AD" clId="Web-{976BC8C2-D4DB-4EA1-A849-B43BE30CDEBD}" dt="2021-04-15T00:11:22.269" v="98"/>
        <pc:sldMkLst>
          <pc:docMk/>
          <pc:sldMk cId="0" sldId="278"/>
        </pc:sldMkLst>
      </pc:sldChg>
      <pc:sldChg chg="del">
        <pc:chgData name="Émilie Vaudrin" userId="S::emilie.vaudrin@polymtl.ca::cffb7cc5-143e-4abc-bb26-3ed08bfb32fa" providerId="AD" clId="Web-{976BC8C2-D4DB-4EA1-A849-B43BE30CDEBD}" dt="2021-04-15T00:11:26.925" v="99"/>
        <pc:sldMkLst>
          <pc:docMk/>
          <pc:sldMk cId="0" sldId="279"/>
        </pc:sldMkLst>
      </pc:sldChg>
      <pc:sldChg chg="del">
        <pc:chgData name="Émilie Vaudrin" userId="S::emilie.vaudrin@polymtl.ca::cffb7cc5-143e-4abc-bb26-3ed08bfb32fa" providerId="AD" clId="Web-{976BC8C2-D4DB-4EA1-A849-B43BE30CDEBD}" dt="2021-04-15T00:11:29.535" v="100"/>
        <pc:sldMkLst>
          <pc:docMk/>
          <pc:sldMk cId="0" sldId="280"/>
        </pc:sldMkLst>
      </pc:sldChg>
      <pc:sldChg chg="del">
        <pc:chgData name="Émilie Vaudrin" userId="S::emilie.vaudrin@polymtl.ca::cffb7cc5-143e-4abc-bb26-3ed08bfb32fa" providerId="AD" clId="Web-{976BC8C2-D4DB-4EA1-A849-B43BE30CDEBD}" dt="2021-04-15T00:11:31.754" v="101"/>
        <pc:sldMkLst>
          <pc:docMk/>
          <pc:sldMk cId="0" sldId="281"/>
        </pc:sldMkLst>
      </pc:sldChg>
      <pc:sldChg chg="del">
        <pc:chgData name="Émilie Vaudrin" userId="S::emilie.vaudrin@polymtl.ca::cffb7cc5-143e-4abc-bb26-3ed08bfb32fa" providerId="AD" clId="Web-{976BC8C2-D4DB-4EA1-A849-B43BE30CDEBD}" dt="2021-04-15T00:11:35.504" v="102"/>
        <pc:sldMkLst>
          <pc:docMk/>
          <pc:sldMk cId="0" sldId="282"/>
        </pc:sldMkLst>
      </pc:sldChg>
      <pc:sldChg chg="del">
        <pc:chgData name="Émilie Vaudrin" userId="S::emilie.vaudrin@polymtl.ca::cffb7cc5-143e-4abc-bb26-3ed08bfb32fa" providerId="AD" clId="Web-{976BC8C2-D4DB-4EA1-A849-B43BE30CDEBD}" dt="2021-04-15T00:11:40.722" v="103"/>
        <pc:sldMkLst>
          <pc:docMk/>
          <pc:sldMk cId="0" sldId="283"/>
        </pc:sldMkLst>
      </pc:sldChg>
      <pc:sldChg chg="del">
        <pc:chgData name="Émilie Vaudrin" userId="S::emilie.vaudrin@polymtl.ca::cffb7cc5-143e-4abc-bb26-3ed08bfb32fa" providerId="AD" clId="Web-{976BC8C2-D4DB-4EA1-A849-B43BE30CDEBD}" dt="2021-04-15T00:11:42.863" v="104"/>
        <pc:sldMkLst>
          <pc:docMk/>
          <pc:sldMk cId="0" sldId="284"/>
        </pc:sldMkLst>
      </pc:sldChg>
      <pc:sldChg chg="del">
        <pc:chgData name="Émilie Vaudrin" userId="S::emilie.vaudrin@polymtl.ca::cffb7cc5-143e-4abc-bb26-3ed08bfb32fa" providerId="AD" clId="Web-{976BC8C2-D4DB-4EA1-A849-B43BE30CDEBD}" dt="2021-04-15T00:11:46.425" v="105"/>
        <pc:sldMkLst>
          <pc:docMk/>
          <pc:sldMk cId="0" sldId="285"/>
        </pc:sldMkLst>
      </pc:sldChg>
      <pc:sldChg chg="del">
        <pc:chgData name="Émilie Vaudrin" userId="S::emilie.vaudrin@polymtl.ca::cffb7cc5-143e-4abc-bb26-3ed08bfb32fa" providerId="AD" clId="Web-{976BC8C2-D4DB-4EA1-A849-B43BE30CDEBD}" dt="2021-04-15T00:11:49.254" v="106"/>
        <pc:sldMkLst>
          <pc:docMk/>
          <pc:sldMk cId="0" sldId="286"/>
        </pc:sldMkLst>
      </pc:sldChg>
      <pc:sldChg chg="del">
        <pc:chgData name="Émilie Vaudrin" userId="S::emilie.vaudrin@polymtl.ca::cffb7cc5-143e-4abc-bb26-3ed08bfb32fa" providerId="AD" clId="Web-{976BC8C2-D4DB-4EA1-A849-B43BE30CDEBD}" dt="2021-04-15T00:11:56.160" v="107"/>
        <pc:sldMkLst>
          <pc:docMk/>
          <pc:sldMk cId="0" sldId="287"/>
        </pc:sldMkLst>
      </pc:sldChg>
      <pc:sldChg chg="del">
        <pc:chgData name="Émilie Vaudrin" userId="S::emilie.vaudrin@polymtl.ca::cffb7cc5-143e-4abc-bb26-3ed08bfb32fa" providerId="AD" clId="Web-{976BC8C2-D4DB-4EA1-A849-B43BE30CDEBD}" dt="2021-04-15T00:12:01.035" v="108"/>
        <pc:sldMkLst>
          <pc:docMk/>
          <pc:sldMk cId="0" sldId="288"/>
        </pc:sldMkLst>
      </pc:sldChg>
      <pc:sldChg chg="del">
        <pc:chgData name="Émilie Vaudrin" userId="S::emilie.vaudrin@polymtl.ca::cffb7cc5-143e-4abc-bb26-3ed08bfb32fa" providerId="AD" clId="Web-{976BC8C2-D4DB-4EA1-A849-B43BE30CDEBD}" dt="2021-04-15T00:12:01.472" v="109"/>
        <pc:sldMkLst>
          <pc:docMk/>
          <pc:sldMk cId="0" sldId="289"/>
        </pc:sldMkLst>
      </pc:sldChg>
      <pc:sldChg chg="del">
        <pc:chgData name="Émilie Vaudrin" userId="S::emilie.vaudrin@polymtl.ca::cffb7cc5-143e-4abc-bb26-3ed08bfb32fa" providerId="AD" clId="Web-{976BC8C2-D4DB-4EA1-A849-B43BE30CDEBD}" dt="2021-04-15T00:13:04.925" v="112"/>
        <pc:sldMkLst>
          <pc:docMk/>
          <pc:sldMk cId="0" sldId="290"/>
        </pc:sldMkLst>
      </pc:sldChg>
      <pc:sldChg chg="del">
        <pc:chgData name="Émilie Vaudrin" userId="S::emilie.vaudrin@polymtl.ca::cffb7cc5-143e-4abc-bb26-3ed08bfb32fa" providerId="AD" clId="Web-{976BC8C2-D4DB-4EA1-A849-B43BE30CDEBD}" dt="2021-04-15T00:13:04.910" v="111"/>
        <pc:sldMkLst>
          <pc:docMk/>
          <pc:sldMk cId="0" sldId="291"/>
        </pc:sldMkLst>
      </pc:sldChg>
      <pc:sldChg chg="del">
        <pc:chgData name="Émilie Vaudrin" userId="S::emilie.vaudrin@polymtl.ca::cffb7cc5-143e-4abc-bb26-3ed08bfb32fa" providerId="AD" clId="Web-{976BC8C2-D4DB-4EA1-A849-B43BE30CDEBD}" dt="2021-04-15T00:13:04.863" v="110"/>
        <pc:sldMkLst>
          <pc:docMk/>
          <pc:sldMk cId="0" sldId="292"/>
        </pc:sldMkLst>
      </pc:sldChg>
      <pc:sldChg chg="del">
        <pc:chgData name="Émilie Vaudrin" userId="S::emilie.vaudrin@polymtl.ca::cffb7cc5-143e-4abc-bb26-3ed08bfb32fa" providerId="AD" clId="Web-{976BC8C2-D4DB-4EA1-A849-B43BE30CDEBD}" dt="2021-04-15T00:13:10.332" v="114"/>
        <pc:sldMkLst>
          <pc:docMk/>
          <pc:sldMk cId="0" sldId="293"/>
        </pc:sldMkLst>
      </pc:sldChg>
      <pc:sldChg chg="del">
        <pc:chgData name="Émilie Vaudrin" userId="S::emilie.vaudrin@polymtl.ca::cffb7cc5-143e-4abc-bb26-3ed08bfb32fa" providerId="AD" clId="Web-{976BC8C2-D4DB-4EA1-A849-B43BE30CDEBD}" dt="2021-04-15T00:13:10.332" v="113"/>
        <pc:sldMkLst>
          <pc:docMk/>
          <pc:sldMk cId="0" sldId="294"/>
        </pc:sldMkLst>
      </pc:sldChg>
      <pc:sldChg chg="modSp">
        <pc:chgData name="Émilie Vaudrin" userId="S::emilie.vaudrin@polymtl.ca::cffb7cc5-143e-4abc-bb26-3ed08bfb32fa" providerId="AD" clId="Web-{976BC8C2-D4DB-4EA1-A849-B43BE30CDEBD}" dt="2021-04-15T00:03:08.426" v="10" actId="20577"/>
        <pc:sldMkLst>
          <pc:docMk/>
          <pc:sldMk cId="3922481642" sldId="304"/>
        </pc:sldMkLst>
        <pc:spChg chg="mod">
          <ac:chgData name="Émilie Vaudrin" userId="S::emilie.vaudrin@polymtl.ca::cffb7cc5-143e-4abc-bb26-3ed08bfb32fa" providerId="AD" clId="Web-{976BC8C2-D4DB-4EA1-A849-B43BE30CDEBD}" dt="2021-04-15T00:03:08.426" v="10" actId="20577"/>
          <ac:spMkLst>
            <pc:docMk/>
            <pc:sldMk cId="3922481642" sldId="304"/>
            <ac:spMk id="94" creationId="{00000000-0000-0000-0000-000000000000}"/>
          </ac:spMkLst>
        </pc:spChg>
        <pc:spChg chg="mod">
          <ac:chgData name="Émilie Vaudrin" userId="S::emilie.vaudrin@polymtl.ca::cffb7cc5-143e-4abc-bb26-3ed08bfb32fa" providerId="AD" clId="Web-{976BC8C2-D4DB-4EA1-A849-B43BE30CDEBD}" dt="2021-04-15T00:01:36.347" v="0" actId="20577"/>
          <ac:spMkLst>
            <pc:docMk/>
            <pc:sldMk cId="3922481642" sldId="304"/>
            <ac:spMk id="96" creationId="{00000000-0000-0000-0000-000000000000}"/>
          </ac:spMkLst>
        </pc:spChg>
      </pc:sldChg>
      <pc:sldChg chg="modSp">
        <pc:chgData name="Émilie Vaudrin" userId="S::emilie.vaudrin@polymtl.ca::cffb7cc5-143e-4abc-bb26-3ed08bfb32fa" providerId="AD" clId="Web-{976BC8C2-D4DB-4EA1-A849-B43BE30CDEBD}" dt="2021-04-15T00:05:14.879" v="35" actId="20577"/>
        <pc:sldMkLst>
          <pc:docMk/>
          <pc:sldMk cId="1436917626" sldId="305"/>
        </pc:sldMkLst>
        <pc:spChg chg="mod">
          <ac:chgData name="Émilie Vaudrin" userId="S::emilie.vaudrin@polymtl.ca::cffb7cc5-143e-4abc-bb26-3ed08bfb32fa" providerId="AD" clId="Web-{976BC8C2-D4DB-4EA1-A849-B43BE30CDEBD}" dt="2021-04-15T00:05:14.879" v="35" actId="20577"/>
          <ac:spMkLst>
            <pc:docMk/>
            <pc:sldMk cId="1436917626" sldId="305"/>
            <ac:spMk id="2" creationId="{4465F399-684D-4EF2-98BA-D6AC853E5A32}"/>
          </ac:spMkLst>
        </pc:spChg>
      </pc:sldChg>
      <pc:sldChg chg="new del">
        <pc:chgData name="Émilie Vaudrin" userId="S::emilie.vaudrin@polymtl.ca::cffb7cc5-143e-4abc-bb26-3ed08bfb32fa" providerId="AD" clId="Web-{976BC8C2-D4DB-4EA1-A849-B43BE30CDEBD}" dt="2021-04-15T00:03:34.457" v="12"/>
        <pc:sldMkLst>
          <pc:docMk/>
          <pc:sldMk cId="3121844628" sldId="308"/>
        </pc:sldMkLst>
      </pc:sldChg>
      <pc:sldChg chg="addSp delSp modSp add replId">
        <pc:chgData name="Émilie Vaudrin" userId="S::emilie.vaudrin@polymtl.ca::cffb7cc5-143e-4abc-bb26-3ed08bfb32fa" providerId="AD" clId="Web-{976BC8C2-D4DB-4EA1-A849-B43BE30CDEBD}" dt="2021-04-15T00:04:46.972" v="27" actId="14100"/>
        <pc:sldMkLst>
          <pc:docMk/>
          <pc:sldMk cId="3235754291" sldId="308"/>
        </pc:sldMkLst>
        <pc:spChg chg="mod">
          <ac:chgData name="Émilie Vaudrin" userId="S::emilie.vaudrin@polymtl.ca::cffb7cc5-143e-4abc-bb26-3ed08bfb32fa" providerId="AD" clId="Web-{976BC8C2-D4DB-4EA1-A849-B43BE30CDEBD}" dt="2021-04-15T00:03:53.629" v="17" actId="20577"/>
          <ac:spMkLst>
            <pc:docMk/>
            <pc:sldMk cId="3235754291" sldId="308"/>
            <ac:spMk id="2" creationId="{159C16F5-52E8-44D5-B428-81984F7C4465}"/>
          </ac:spMkLst>
        </pc:spChg>
        <pc:spChg chg="mod">
          <ac:chgData name="Émilie Vaudrin" userId="S::emilie.vaudrin@polymtl.ca::cffb7cc5-143e-4abc-bb26-3ed08bfb32fa" providerId="AD" clId="Web-{976BC8C2-D4DB-4EA1-A849-B43BE30CDEBD}" dt="2021-04-15T00:04:43.207" v="25" actId="20577"/>
          <ac:spMkLst>
            <pc:docMk/>
            <pc:sldMk cId="3235754291" sldId="308"/>
            <ac:spMk id="3" creationId="{D0DED10A-8541-45FF-8EB0-45843CC70FD6}"/>
          </ac:spMkLst>
        </pc:spChg>
        <pc:picChg chg="del">
          <ac:chgData name="Émilie Vaudrin" userId="S::emilie.vaudrin@polymtl.ca::cffb7cc5-143e-4abc-bb26-3ed08bfb32fa" providerId="AD" clId="Web-{976BC8C2-D4DB-4EA1-A849-B43BE30CDEBD}" dt="2021-04-15T00:03:58.629" v="19"/>
          <ac:picMkLst>
            <pc:docMk/>
            <pc:sldMk cId="3235754291" sldId="308"/>
            <ac:picMk id="5" creationId="{1E311F41-4C19-42B6-99A0-54EC0C239556}"/>
          </ac:picMkLst>
        </pc:picChg>
        <pc:picChg chg="add mod">
          <ac:chgData name="Émilie Vaudrin" userId="S::emilie.vaudrin@polymtl.ca::cffb7cc5-143e-4abc-bb26-3ed08bfb32fa" providerId="AD" clId="Web-{976BC8C2-D4DB-4EA1-A849-B43BE30CDEBD}" dt="2021-04-15T00:04:46.972" v="27" actId="14100"/>
          <ac:picMkLst>
            <pc:docMk/>
            <pc:sldMk cId="3235754291" sldId="308"/>
            <ac:picMk id="6" creationId="{584E9E74-0BC5-4ACE-B01F-6A4BCAC76D7B}"/>
          </ac:picMkLst>
        </pc:picChg>
      </pc:sldChg>
      <pc:sldChg chg="add replId">
        <pc:chgData name="Émilie Vaudrin" userId="S::emilie.vaudrin@polymtl.ca::cffb7cc5-143e-4abc-bb26-3ed08bfb32fa" providerId="AD" clId="Web-{976BC8C2-D4DB-4EA1-A849-B43BE30CDEBD}" dt="2021-04-15T00:05:25.457" v="36"/>
        <pc:sldMkLst>
          <pc:docMk/>
          <pc:sldMk cId="1596529940" sldId="309"/>
        </pc:sldMkLst>
      </pc:sldChg>
      <pc:sldChg chg="modSp add replId">
        <pc:chgData name="Émilie Vaudrin" userId="S::emilie.vaudrin@polymtl.ca::cffb7cc5-143e-4abc-bb26-3ed08bfb32fa" providerId="AD" clId="Web-{976BC8C2-D4DB-4EA1-A849-B43BE30CDEBD}" dt="2021-04-15T00:09:08.629" v="59" actId="20577"/>
        <pc:sldMkLst>
          <pc:docMk/>
          <pc:sldMk cId="2289707589" sldId="310"/>
        </pc:sldMkLst>
        <pc:spChg chg="mod">
          <ac:chgData name="Émilie Vaudrin" userId="S::emilie.vaudrin@polymtl.ca::cffb7cc5-143e-4abc-bb26-3ed08bfb32fa" providerId="AD" clId="Web-{976BC8C2-D4DB-4EA1-A849-B43BE30CDEBD}" dt="2021-04-15T00:09:08.629" v="59" actId="20577"/>
          <ac:spMkLst>
            <pc:docMk/>
            <pc:sldMk cId="2289707589" sldId="310"/>
            <ac:spMk id="94" creationId="{00000000-0000-0000-0000-000000000000}"/>
          </ac:spMkLst>
        </pc:spChg>
        <pc:spChg chg="mod">
          <ac:chgData name="Émilie Vaudrin" userId="S::emilie.vaudrin@polymtl.ca::cffb7cc5-143e-4abc-bb26-3ed08bfb32fa" providerId="AD" clId="Web-{976BC8C2-D4DB-4EA1-A849-B43BE30CDEBD}" dt="2021-04-15T00:08:29.363" v="40" actId="20577"/>
          <ac:spMkLst>
            <pc:docMk/>
            <pc:sldMk cId="2289707589" sldId="310"/>
            <ac:spMk id="96" creationId="{00000000-0000-0000-0000-000000000000}"/>
          </ac:spMkLst>
        </pc:spChg>
      </pc:sldChg>
      <pc:sldChg chg="addSp modSp new">
        <pc:chgData name="Émilie Vaudrin" userId="S::emilie.vaudrin@polymtl.ca::cffb7cc5-143e-4abc-bb26-3ed08bfb32fa" providerId="AD" clId="Web-{976BC8C2-D4DB-4EA1-A849-B43BE30CDEBD}" dt="2021-04-15T00:13:43.300" v="119" actId="1076"/>
        <pc:sldMkLst>
          <pc:docMk/>
          <pc:sldMk cId="3458557457" sldId="311"/>
        </pc:sldMkLst>
        <pc:spChg chg="mod">
          <ac:chgData name="Émilie Vaudrin" userId="S::emilie.vaudrin@polymtl.ca::cffb7cc5-143e-4abc-bb26-3ed08bfb32fa" providerId="AD" clId="Web-{976BC8C2-D4DB-4EA1-A849-B43BE30CDEBD}" dt="2021-04-15T00:10:15.097" v="79" actId="20577"/>
          <ac:spMkLst>
            <pc:docMk/>
            <pc:sldMk cId="3458557457" sldId="311"/>
            <ac:spMk id="2" creationId="{47E4D5CC-3738-4E4E-91BE-663690298275}"/>
          </ac:spMkLst>
        </pc:spChg>
        <pc:grpChg chg="add mod">
          <ac:chgData name="Émilie Vaudrin" userId="S::emilie.vaudrin@polymtl.ca::cffb7cc5-143e-4abc-bb26-3ed08bfb32fa" providerId="AD" clId="Web-{976BC8C2-D4DB-4EA1-A849-B43BE30CDEBD}" dt="2021-04-15T00:13:43.300" v="119" actId="1076"/>
          <ac:grpSpMkLst>
            <pc:docMk/>
            <pc:sldMk cId="3458557457" sldId="311"/>
            <ac:grpSpMk id="7" creationId="{596C855B-AF4B-4F02-AC3C-9E8070CFA515}"/>
          </ac:grpSpMkLst>
        </pc:grpChg>
      </pc:sldChg>
      <pc:sldChg chg="modSp add replId">
        <pc:chgData name="Émilie Vaudrin" userId="S::emilie.vaudrin@polymtl.ca::cffb7cc5-143e-4abc-bb26-3ed08bfb32fa" providerId="AD" clId="Web-{976BC8C2-D4DB-4EA1-A849-B43BE30CDEBD}" dt="2021-04-15T00:13:31.457" v="118" actId="20577"/>
        <pc:sldMkLst>
          <pc:docMk/>
          <pc:sldMk cId="4172719461" sldId="312"/>
        </pc:sldMkLst>
        <pc:spChg chg="mod">
          <ac:chgData name="Émilie Vaudrin" userId="S::emilie.vaudrin@polymtl.ca::cffb7cc5-143e-4abc-bb26-3ed08bfb32fa" providerId="AD" clId="Web-{976BC8C2-D4DB-4EA1-A849-B43BE30CDEBD}" dt="2021-04-15T00:13:31.457" v="118" actId="20577"/>
          <ac:spMkLst>
            <pc:docMk/>
            <pc:sldMk cId="4172719461" sldId="312"/>
            <ac:spMk id="94" creationId="{00000000-0000-0000-0000-000000000000}"/>
          </ac:spMkLst>
        </pc:spChg>
        <pc:spChg chg="mod">
          <ac:chgData name="Émilie Vaudrin" userId="S::emilie.vaudrin@polymtl.ca::cffb7cc5-143e-4abc-bb26-3ed08bfb32fa" providerId="AD" clId="Web-{976BC8C2-D4DB-4EA1-A849-B43BE30CDEBD}" dt="2021-04-15T00:13:26.097" v="116" actId="20577"/>
          <ac:spMkLst>
            <pc:docMk/>
            <pc:sldMk cId="4172719461" sldId="312"/>
            <ac:spMk id="96" creationId="{00000000-0000-0000-0000-000000000000}"/>
          </ac:spMkLst>
        </pc:spChg>
      </pc:sldChg>
    </pc:docChg>
  </pc:docChgLst>
  <pc:docChgLst>
    <pc:chgData name="Farid ELFAKHRY" userId="S::farid.elfakhry@polymtl.ca::b43c04d4-0297-4453-9807-148b01e4131c" providerId="AD" clId="Web-{398E32F1-3D6D-4925-A074-2A25CCF5CEEF}"/>
    <pc:docChg chg="delSld modSld">
      <pc:chgData name="Farid ELFAKHRY" userId="S::farid.elfakhry@polymtl.ca::b43c04d4-0297-4453-9807-148b01e4131c" providerId="AD" clId="Web-{398E32F1-3D6D-4925-A074-2A25CCF5CEEF}" dt="2021-04-14T14:50:48.469" v="4"/>
      <pc:docMkLst>
        <pc:docMk/>
      </pc:docMkLst>
      <pc:sldChg chg="modSp">
        <pc:chgData name="Farid ELFAKHRY" userId="S::farid.elfakhry@polymtl.ca::b43c04d4-0297-4453-9807-148b01e4131c" providerId="AD" clId="Web-{398E32F1-3D6D-4925-A074-2A25CCF5CEEF}" dt="2021-04-14T14:49:21.324" v="3" actId="20577"/>
        <pc:sldMkLst>
          <pc:docMk/>
          <pc:sldMk cId="1947224112" sldId="297"/>
        </pc:sldMkLst>
        <pc:spChg chg="mod">
          <ac:chgData name="Farid ELFAKHRY" userId="S::farid.elfakhry@polymtl.ca::b43c04d4-0297-4453-9807-148b01e4131c" providerId="AD" clId="Web-{398E32F1-3D6D-4925-A074-2A25CCF5CEEF}" dt="2021-04-14T14:48:33.228" v="0" actId="14100"/>
          <ac:spMkLst>
            <pc:docMk/>
            <pc:sldMk cId="1947224112" sldId="297"/>
            <ac:spMk id="4" creationId="{A08A4F27-C4A2-4565-8D95-C665AD6AB24D}"/>
          </ac:spMkLst>
        </pc:spChg>
        <pc:spChg chg="mod">
          <ac:chgData name="Farid ELFAKHRY" userId="S::farid.elfakhry@polymtl.ca::b43c04d4-0297-4453-9807-148b01e4131c" providerId="AD" clId="Web-{398E32F1-3D6D-4925-A074-2A25CCF5CEEF}" dt="2021-04-14T14:49:21.324" v="3" actId="20577"/>
          <ac:spMkLst>
            <pc:docMk/>
            <pc:sldMk cId="1947224112" sldId="297"/>
            <ac:spMk id="9" creationId="{FE585AFE-24BF-4537-9DDD-8D4A1CD4C15F}"/>
          </ac:spMkLst>
        </pc:spChg>
      </pc:sldChg>
      <pc:sldChg chg="del">
        <pc:chgData name="Farid ELFAKHRY" userId="S::farid.elfakhry@polymtl.ca::b43c04d4-0297-4453-9807-148b01e4131c" providerId="AD" clId="Web-{398E32F1-3D6D-4925-A074-2A25CCF5CEEF}" dt="2021-04-14T14:50:48.469" v="4"/>
        <pc:sldMkLst>
          <pc:docMk/>
          <pc:sldMk cId="8579240" sldId="298"/>
        </pc:sldMkLst>
      </pc:sldChg>
    </pc:docChg>
  </pc:docChgLst>
  <pc:docChgLst>
    <pc:chgData name="Farid ELFAKHRY" userId="S::farid.elfakhry@polymtl.ca::b43c04d4-0297-4453-9807-148b01e4131c" providerId="AD" clId="Web-{96ADAF62-253B-41DF-850C-023A6295E2F3}"/>
    <pc:docChg chg="addSld modSld">
      <pc:chgData name="Farid ELFAKHRY" userId="S::farid.elfakhry@polymtl.ca::b43c04d4-0297-4453-9807-148b01e4131c" providerId="AD" clId="Web-{96ADAF62-253B-41DF-850C-023A6295E2F3}" dt="2021-04-14T13:53:05.424" v="76" actId="20577"/>
      <pc:docMkLst>
        <pc:docMk/>
      </pc:docMkLst>
      <pc:sldChg chg="modSp">
        <pc:chgData name="Farid ELFAKHRY" userId="S::farid.elfakhry@polymtl.ca::b43c04d4-0297-4453-9807-148b01e4131c" providerId="AD" clId="Web-{96ADAF62-253B-41DF-850C-023A6295E2F3}" dt="2021-04-14T13:50:10.702" v="23" actId="20577"/>
        <pc:sldMkLst>
          <pc:docMk/>
          <pc:sldMk cId="0" sldId="256"/>
        </pc:sldMkLst>
        <pc:spChg chg="mod">
          <ac:chgData name="Farid ELFAKHRY" userId="S::farid.elfakhry@polymtl.ca::b43c04d4-0297-4453-9807-148b01e4131c" providerId="AD" clId="Web-{96ADAF62-253B-41DF-850C-023A6295E2F3}" dt="2021-04-14T13:50:10.702" v="23" actId="20577"/>
          <ac:spMkLst>
            <pc:docMk/>
            <pc:sldMk cId="0" sldId="256"/>
            <ac:spMk id="71" creationId="{00000000-0000-0000-0000-000000000000}"/>
          </ac:spMkLst>
        </pc:spChg>
      </pc:sldChg>
      <pc:sldChg chg="modSp new">
        <pc:chgData name="Farid ELFAKHRY" userId="S::farid.elfakhry@polymtl.ca::b43c04d4-0297-4453-9807-148b01e4131c" providerId="AD" clId="Web-{96ADAF62-253B-41DF-850C-023A6295E2F3}" dt="2021-04-14T13:53:05.424" v="76" actId="20577"/>
        <pc:sldMkLst>
          <pc:docMk/>
          <pc:sldMk cId="2546190520" sldId="295"/>
        </pc:sldMkLst>
        <pc:spChg chg="mod">
          <ac:chgData name="Farid ELFAKHRY" userId="S::farid.elfakhry@polymtl.ca::b43c04d4-0297-4453-9807-148b01e4131c" providerId="AD" clId="Web-{96ADAF62-253B-41DF-850C-023A6295E2F3}" dt="2021-04-14T13:53:05.424" v="76" actId="20577"/>
          <ac:spMkLst>
            <pc:docMk/>
            <pc:sldMk cId="2546190520" sldId="295"/>
            <ac:spMk id="3" creationId="{BA36A3B4-BA52-4A28-AAE8-94008EFE9F9E}"/>
          </ac:spMkLst>
        </pc:spChg>
      </pc:sldChg>
    </pc:docChg>
  </pc:docChgLst>
  <pc:docChgLst>
    <pc:chgData name="Émilie Vaudrin" userId="S::emilie.vaudrin@polymtl.ca::cffb7cc5-143e-4abc-bb26-3ed08bfb32fa" providerId="AD" clId="Web-{3F778D28-D69F-425B-891A-77E402A5FCB5}"/>
    <pc:docChg chg="addSld modSld">
      <pc:chgData name="Émilie Vaudrin" userId="S::emilie.vaudrin@polymtl.ca::cffb7cc5-143e-4abc-bb26-3ed08bfb32fa" providerId="AD" clId="Web-{3F778D28-D69F-425B-891A-77E402A5FCB5}" dt="2021-04-15T00:00:38.816" v="69"/>
      <pc:docMkLst>
        <pc:docMk/>
      </pc:docMkLst>
      <pc:sldChg chg="modSp">
        <pc:chgData name="Émilie Vaudrin" userId="S::emilie.vaudrin@polymtl.ca::cffb7cc5-143e-4abc-bb26-3ed08bfb32fa" providerId="AD" clId="Web-{3F778D28-D69F-425B-891A-77E402A5FCB5}" dt="2021-04-14T23:52:23.740" v="2" actId="1076"/>
        <pc:sldMkLst>
          <pc:docMk/>
          <pc:sldMk cId="1436917626" sldId="305"/>
        </pc:sldMkLst>
        <pc:picChg chg="mod">
          <ac:chgData name="Émilie Vaudrin" userId="S::emilie.vaudrin@polymtl.ca::cffb7cc5-143e-4abc-bb26-3ed08bfb32fa" providerId="AD" clId="Web-{3F778D28-D69F-425B-891A-77E402A5FCB5}" dt="2021-04-14T23:52:23.740" v="2" actId="1076"/>
          <ac:picMkLst>
            <pc:docMk/>
            <pc:sldMk cId="1436917626" sldId="305"/>
            <ac:picMk id="5" creationId="{D8620AA8-18D2-430D-88DD-2085341E64C1}"/>
          </ac:picMkLst>
        </pc:picChg>
      </pc:sldChg>
      <pc:sldChg chg="addSp modSp new">
        <pc:chgData name="Émilie Vaudrin" userId="S::emilie.vaudrin@polymtl.ca::cffb7cc5-143e-4abc-bb26-3ed08bfb32fa" providerId="AD" clId="Web-{3F778D28-D69F-425B-891A-77E402A5FCB5}" dt="2021-04-15T00:00:15.941" v="68" actId="1076"/>
        <pc:sldMkLst>
          <pc:docMk/>
          <pc:sldMk cId="2865387720" sldId="306"/>
        </pc:sldMkLst>
        <pc:spChg chg="mod">
          <ac:chgData name="Émilie Vaudrin" userId="S::emilie.vaudrin@polymtl.ca::cffb7cc5-143e-4abc-bb26-3ed08bfb32fa" providerId="AD" clId="Web-{3F778D28-D69F-425B-891A-77E402A5FCB5}" dt="2021-04-14T23:54:06.677" v="15" actId="20577"/>
          <ac:spMkLst>
            <pc:docMk/>
            <pc:sldMk cId="2865387720" sldId="306"/>
            <ac:spMk id="2" creationId="{159C16F5-52E8-44D5-B428-81984F7C4465}"/>
          </ac:spMkLst>
        </pc:spChg>
        <pc:spChg chg="mod">
          <ac:chgData name="Émilie Vaudrin" userId="S::emilie.vaudrin@polymtl.ca::cffb7cc5-143e-4abc-bb26-3ed08bfb32fa" providerId="AD" clId="Web-{3F778D28-D69F-425B-891A-77E402A5FCB5}" dt="2021-04-15T00:00:03.926" v="67" actId="20577"/>
          <ac:spMkLst>
            <pc:docMk/>
            <pc:sldMk cId="2865387720" sldId="306"/>
            <ac:spMk id="3" creationId="{D0DED10A-8541-45FF-8EB0-45843CC70FD6}"/>
          </ac:spMkLst>
        </pc:spChg>
        <pc:picChg chg="add mod">
          <ac:chgData name="Émilie Vaudrin" userId="S::emilie.vaudrin@polymtl.ca::cffb7cc5-143e-4abc-bb26-3ed08bfb32fa" providerId="AD" clId="Web-{3F778D28-D69F-425B-891A-77E402A5FCB5}" dt="2021-04-15T00:00:15.941" v="68" actId="1076"/>
          <ac:picMkLst>
            <pc:docMk/>
            <pc:sldMk cId="2865387720" sldId="306"/>
            <ac:picMk id="5" creationId="{1E311F41-4C19-42B6-99A0-54EC0C239556}"/>
          </ac:picMkLst>
        </pc:picChg>
      </pc:sldChg>
      <pc:sldChg chg="add replId">
        <pc:chgData name="Émilie Vaudrin" userId="S::emilie.vaudrin@polymtl.ca::cffb7cc5-143e-4abc-bb26-3ed08bfb32fa" providerId="AD" clId="Web-{3F778D28-D69F-425B-891A-77E402A5FCB5}" dt="2021-04-15T00:00:38.816" v="69"/>
        <pc:sldMkLst>
          <pc:docMk/>
          <pc:sldMk cId="1718432066" sldId="307"/>
        </pc:sldMkLst>
      </pc:sldChg>
    </pc:docChg>
  </pc:docChgLst>
  <pc:docChgLst>
    <pc:chgData name="Émilie Vaudrin" userId="S::emilie.vaudrin@polymtl.ca::cffb7cc5-143e-4abc-bb26-3ed08bfb32fa" providerId="AD" clId="Web-{49A73439-123C-4E12-8874-B1ABC82F9545}"/>
    <pc:docChg chg="modSld sldOrd">
      <pc:chgData name="Émilie Vaudrin" userId="S::emilie.vaudrin@polymtl.ca::cffb7cc5-143e-4abc-bb26-3ed08bfb32fa" providerId="AD" clId="Web-{49A73439-123C-4E12-8874-B1ABC82F9545}" dt="2021-04-15T14:37:59.774" v="97"/>
      <pc:docMkLst>
        <pc:docMk/>
      </pc:docMkLst>
      <pc:sldChg chg="addSp">
        <pc:chgData name="Émilie Vaudrin" userId="S::emilie.vaudrin@polymtl.ca::cffb7cc5-143e-4abc-bb26-3ed08bfb32fa" providerId="AD" clId="Web-{49A73439-123C-4E12-8874-B1ABC82F9545}" dt="2021-04-15T14:04:59.069" v="0"/>
        <pc:sldMkLst>
          <pc:docMk/>
          <pc:sldMk cId="3023018844" sldId="298"/>
        </pc:sldMkLst>
        <pc:spChg chg="add">
          <ac:chgData name="Émilie Vaudrin" userId="S::emilie.vaudrin@polymtl.ca::cffb7cc5-143e-4abc-bb26-3ed08bfb32fa" providerId="AD" clId="Web-{49A73439-123C-4E12-8874-B1ABC82F9545}" dt="2021-04-15T14:04:59.069" v="0"/>
          <ac:spMkLst>
            <pc:docMk/>
            <pc:sldMk cId="3023018844" sldId="298"/>
            <ac:spMk id="3" creationId="{26F3D45E-C0D4-4133-AC81-39C112C3A80C}"/>
          </ac:spMkLst>
        </pc:spChg>
      </pc:sldChg>
      <pc:sldChg chg="addSp modSp">
        <pc:chgData name="Émilie Vaudrin" userId="S::emilie.vaudrin@polymtl.ca::cffb7cc5-143e-4abc-bb26-3ed08bfb32fa" providerId="AD" clId="Web-{49A73439-123C-4E12-8874-B1ABC82F9545}" dt="2021-04-15T14:05:30.287" v="20" actId="20577"/>
        <pc:sldMkLst>
          <pc:docMk/>
          <pc:sldMk cId="3762953658" sldId="302"/>
        </pc:sldMkLst>
        <pc:spChg chg="add mod">
          <ac:chgData name="Émilie Vaudrin" userId="S::emilie.vaudrin@polymtl.ca::cffb7cc5-143e-4abc-bb26-3ed08bfb32fa" providerId="AD" clId="Web-{49A73439-123C-4E12-8874-B1ABC82F9545}" dt="2021-04-15T14:05:30.287" v="20" actId="20577"/>
          <ac:spMkLst>
            <pc:docMk/>
            <pc:sldMk cId="3762953658" sldId="302"/>
            <ac:spMk id="4" creationId="{91CF1127-ADE7-4F83-A8E3-6B3E83B006F9}"/>
          </ac:spMkLst>
        </pc:spChg>
      </pc:sldChg>
      <pc:sldChg chg="addSp">
        <pc:chgData name="Émilie Vaudrin" userId="S::emilie.vaudrin@polymtl.ca::cffb7cc5-143e-4abc-bb26-3ed08bfb32fa" providerId="AD" clId="Web-{49A73439-123C-4E12-8874-B1ABC82F9545}" dt="2021-04-15T14:05:40.443" v="21"/>
        <pc:sldMkLst>
          <pc:docMk/>
          <pc:sldMk cId="3167236940" sldId="303"/>
        </pc:sldMkLst>
        <pc:spChg chg="add">
          <ac:chgData name="Émilie Vaudrin" userId="S::emilie.vaudrin@polymtl.ca::cffb7cc5-143e-4abc-bb26-3ed08bfb32fa" providerId="AD" clId="Web-{49A73439-123C-4E12-8874-B1ABC82F9545}" dt="2021-04-15T14:05:40.443" v="21"/>
          <ac:spMkLst>
            <pc:docMk/>
            <pc:sldMk cId="3167236940" sldId="303"/>
            <ac:spMk id="8" creationId="{301F94C9-4E3E-48B9-9A8F-93075A65739B}"/>
          </ac:spMkLst>
        </pc:spChg>
      </pc:sldChg>
      <pc:sldChg chg="ord">
        <pc:chgData name="Émilie Vaudrin" userId="S::emilie.vaudrin@polymtl.ca::cffb7cc5-143e-4abc-bb26-3ed08bfb32fa" providerId="AD" clId="Web-{49A73439-123C-4E12-8874-B1ABC82F9545}" dt="2021-04-15T14:37:59.774" v="97"/>
        <pc:sldMkLst>
          <pc:docMk/>
          <pc:sldMk cId="3922481642" sldId="304"/>
        </pc:sldMkLst>
      </pc:sldChg>
      <pc:sldChg chg="addSp">
        <pc:chgData name="Émilie Vaudrin" userId="S::emilie.vaudrin@polymtl.ca::cffb7cc5-143e-4abc-bb26-3ed08bfb32fa" providerId="AD" clId="Web-{49A73439-123C-4E12-8874-B1ABC82F9545}" dt="2021-04-15T14:05:58.302" v="42"/>
        <pc:sldMkLst>
          <pc:docMk/>
          <pc:sldMk cId="1436917626" sldId="305"/>
        </pc:sldMkLst>
        <pc:spChg chg="add">
          <ac:chgData name="Émilie Vaudrin" userId="S::emilie.vaudrin@polymtl.ca::cffb7cc5-143e-4abc-bb26-3ed08bfb32fa" providerId="AD" clId="Web-{49A73439-123C-4E12-8874-B1ABC82F9545}" dt="2021-04-15T14:05:58.302" v="42"/>
          <ac:spMkLst>
            <pc:docMk/>
            <pc:sldMk cId="1436917626" sldId="305"/>
            <ac:spMk id="4" creationId="{8DD89BFD-32AA-4099-B42B-40027AADD09A}"/>
          </ac:spMkLst>
        </pc:spChg>
      </pc:sldChg>
      <pc:sldChg chg="addSp modSp">
        <pc:chgData name="Émilie Vaudrin" userId="S::emilie.vaudrin@polymtl.ca::cffb7cc5-143e-4abc-bb26-3ed08bfb32fa" providerId="AD" clId="Web-{49A73439-123C-4E12-8874-B1ABC82F9545}" dt="2021-04-15T14:05:55.240" v="41" actId="20577"/>
        <pc:sldMkLst>
          <pc:docMk/>
          <pc:sldMk cId="2865387720" sldId="306"/>
        </pc:sldMkLst>
        <pc:spChg chg="add mod">
          <ac:chgData name="Émilie Vaudrin" userId="S::emilie.vaudrin@polymtl.ca::cffb7cc5-143e-4abc-bb26-3ed08bfb32fa" providerId="AD" clId="Web-{49A73439-123C-4E12-8874-B1ABC82F9545}" dt="2021-04-15T14:05:55.240" v="41" actId="20577"/>
          <ac:spMkLst>
            <pc:docMk/>
            <pc:sldMk cId="2865387720" sldId="306"/>
            <ac:spMk id="7" creationId="{198D3355-6BE2-4A29-8295-012C41A51A3A}"/>
          </ac:spMkLst>
        </pc:spChg>
      </pc:sldChg>
      <pc:sldChg chg="addSp modSp">
        <pc:chgData name="Émilie Vaudrin" userId="S::emilie.vaudrin@polymtl.ca::cffb7cc5-143e-4abc-bb26-3ed08bfb32fa" providerId="AD" clId="Web-{49A73439-123C-4E12-8874-B1ABC82F9545}" dt="2021-04-15T14:06:25.381" v="71" actId="20577"/>
        <pc:sldMkLst>
          <pc:docMk/>
          <pc:sldMk cId="3235754291" sldId="308"/>
        </pc:sldMkLst>
        <pc:spChg chg="add mod">
          <ac:chgData name="Émilie Vaudrin" userId="S::emilie.vaudrin@polymtl.ca::cffb7cc5-143e-4abc-bb26-3ed08bfb32fa" providerId="AD" clId="Web-{49A73439-123C-4E12-8874-B1ABC82F9545}" dt="2021-04-15T14:06:25.381" v="71" actId="20577"/>
          <ac:spMkLst>
            <pc:docMk/>
            <pc:sldMk cId="3235754291" sldId="308"/>
            <ac:spMk id="5" creationId="{1D2A0C30-7313-404B-B718-678091C0595E}"/>
          </ac:spMkLst>
        </pc:spChg>
      </pc:sldChg>
      <pc:sldChg chg="addSp">
        <pc:chgData name="Émilie Vaudrin" userId="S::emilie.vaudrin@polymtl.ca::cffb7cc5-143e-4abc-bb26-3ed08bfb32fa" providerId="AD" clId="Web-{49A73439-123C-4E12-8874-B1ABC82F9545}" dt="2021-04-15T14:06:32.037" v="72"/>
        <pc:sldMkLst>
          <pc:docMk/>
          <pc:sldMk cId="1596529940" sldId="309"/>
        </pc:sldMkLst>
        <pc:spChg chg="add">
          <ac:chgData name="Émilie Vaudrin" userId="S::emilie.vaudrin@polymtl.ca::cffb7cc5-143e-4abc-bb26-3ed08bfb32fa" providerId="AD" clId="Web-{49A73439-123C-4E12-8874-B1ABC82F9545}" dt="2021-04-15T14:06:32.037" v="72"/>
          <ac:spMkLst>
            <pc:docMk/>
            <pc:sldMk cId="1596529940" sldId="309"/>
            <ac:spMk id="4" creationId="{248A59BA-F516-4849-A234-BBCF86B21A9B}"/>
          </ac:spMkLst>
        </pc:spChg>
      </pc:sldChg>
      <pc:sldChg chg="addSp">
        <pc:chgData name="Émilie Vaudrin" userId="S::emilie.vaudrin@polymtl.ca::cffb7cc5-143e-4abc-bb26-3ed08bfb32fa" providerId="AD" clId="Web-{49A73439-123C-4E12-8874-B1ABC82F9545}" dt="2021-04-15T14:07:11.694" v="92"/>
        <pc:sldMkLst>
          <pc:docMk/>
          <pc:sldMk cId="3458557457" sldId="311"/>
        </pc:sldMkLst>
        <pc:spChg chg="add">
          <ac:chgData name="Émilie Vaudrin" userId="S::emilie.vaudrin@polymtl.ca::cffb7cc5-143e-4abc-bb26-3ed08bfb32fa" providerId="AD" clId="Web-{49A73439-123C-4E12-8874-B1ABC82F9545}" dt="2021-04-15T14:07:11.694" v="92"/>
          <ac:spMkLst>
            <pc:docMk/>
            <pc:sldMk cId="3458557457" sldId="311"/>
            <ac:spMk id="4" creationId="{CCD46231-5EDA-48C4-8956-68A3060E2ADA}"/>
          </ac:spMkLst>
        </pc:spChg>
      </pc:sldChg>
      <pc:sldChg chg="addSp">
        <pc:chgData name="Émilie Vaudrin" userId="S::emilie.vaudrin@polymtl.ca::cffb7cc5-143e-4abc-bb26-3ed08bfb32fa" providerId="AD" clId="Web-{49A73439-123C-4E12-8874-B1ABC82F9545}" dt="2021-04-15T14:07:18.928" v="94"/>
        <pc:sldMkLst>
          <pc:docMk/>
          <pc:sldMk cId="2157874716" sldId="313"/>
        </pc:sldMkLst>
        <pc:spChg chg="add">
          <ac:chgData name="Émilie Vaudrin" userId="S::emilie.vaudrin@polymtl.ca::cffb7cc5-143e-4abc-bb26-3ed08bfb32fa" providerId="AD" clId="Web-{49A73439-123C-4E12-8874-B1ABC82F9545}" dt="2021-04-15T14:07:18.928" v="94"/>
          <ac:spMkLst>
            <pc:docMk/>
            <pc:sldMk cId="2157874716" sldId="313"/>
            <ac:spMk id="4" creationId="{3582B8EB-A8B0-413D-8601-218513782F16}"/>
          </ac:spMkLst>
        </pc:spChg>
      </pc:sldChg>
      <pc:sldChg chg="addSp modSp">
        <pc:chgData name="Émilie Vaudrin" userId="S::emilie.vaudrin@polymtl.ca::cffb7cc5-143e-4abc-bb26-3ed08bfb32fa" providerId="AD" clId="Web-{49A73439-123C-4E12-8874-B1ABC82F9545}" dt="2021-04-15T14:07:49.741" v="96" actId="20577"/>
        <pc:sldMkLst>
          <pc:docMk/>
          <pc:sldMk cId="3117931207" sldId="314"/>
        </pc:sldMkLst>
        <pc:spChg chg="mod">
          <ac:chgData name="Émilie Vaudrin" userId="S::emilie.vaudrin@polymtl.ca::cffb7cc5-143e-4abc-bb26-3ed08bfb32fa" providerId="AD" clId="Web-{49A73439-123C-4E12-8874-B1ABC82F9545}" dt="2021-04-15T14:07:49.741" v="96" actId="20577"/>
          <ac:spMkLst>
            <pc:docMk/>
            <pc:sldMk cId="3117931207" sldId="314"/>
            <ac:spMk id="3" creationId="{FC7E1153-B40F-411F-9969-2FF82B1CA40B}"/>
          </ac:spMkLst>
        </pc:spChg>
        <pc:spChg chg="add mod">
          <ac:chgData name="Émilie Vaudrin" userId="S::emilie.vaudrin@polymtl.ca::cffb7cc5-143e-4abc-bb26-3ed08bfb32fa" providerId="AD" clId="Web-{49A73439-123C-4E12-8874-B1ABC82F9545}" dt="2021-04-15T14:06:47.147" v="91" actId="20577"/>
          <ac:spMkLst>
            <pc:docMk/>
            <pc:sldMk cId="3117931207" sldId="314"/>
            <ac:spMk id="6" creationId="{1F68742B-B7A5-40BE-9D30-FB43B8CAD310}"/>
          </ac:spMkLst>
        </pc:spChg>
      </pc:sldChg>
      <pc:sldChg chg="addSp">
        <pc:chgData name="Émilie Vaudrin" userId="S::emilie.vaudrin@polymtl.ca::cffb7cc5-143e-4abc-bb26-3ed08bfb32fa" providerId="AD" clId="Web-{49A73439-123C-4E12-8874-B1ABC82F9545}" dt="2021-04-15T14:07:13.491" v="93"/>
        <pc:sldMkLst>
          <pc:docMk/>
          <pc:sldMk cId="1904279109" sldId="315"/>
        </pc:sldMkLst>
        <pc:spChg chg="add">
          <ac:chgData name="Émilie Vaudrin" userId="S::emilie.vaudrin@polymtl.ca::cffb7cc5-143e-4abc-bb26-3ed08bfb32fa" providerId="AD" clId="Web-{49A73439-123C-4E12-8874-B1ABC82F9545}" dt="2021-04-15T14:07:13.491" v="93"/>
          <ac:spMkLst>
            <pc:docMk/>
            <pc:sldMk cId="1904279109" sldId="315"/>
            <ac:spMk id="6" creationId="{7E829CF7-A71E-46E9-A125-B6C724F96EEF}"/>
          </ac:spMkLst>
        </pc:spChg>
      </pc:sldChg>
    </pc:docChg>
  </pc:docChgLst>
  <pc:docChgLst>
    <pc:chgData name="Émilie Vaudrin" userId="S::emilie.vaudrin@polymtl.ca::cffb7cc5-143e-4abc-bb26-3ed08bfb32fa" providerId="AD" clId="Web-{3DA377FB-1BAA-4BA0-AE81-8D03FAB70CB7}"/>
    <pc:docChg chg="modSld">
      <pc:chgData name="Émilie Vaudrin" userId="S::emilie.vaudrin@polymtl.ca::cffb7cc5-143e-4abc-bb26-3ed08bfb32fa" providerId="AD" clId="Web-{3DA377FB-1BAA-4BA0-AE81-8D03FAB70CB7}" dt="2021-04-16T18:11:55.277" v="106" actId="20577"/>
      <pc:docMkLst>
        <pc:docMk/>
      </pc:docMkLst>
      <pc:sldChg chg="addSp modSp">
        <pc:chgData name="Émilie Vaudrin" userId="S::emilie.vaudrin@polymtl.ca::cffb7cc5-143e-4abc-bb26-3ed08bfb32fa" providerId="AD" clId="Web-{3DA377FB-1BAA-4BA0-AE81-8D03FAB70CB7}" dt="2021-04-16T18:11:55.277" v="106" actId="20577"/>
        <pc:sldMkLst>
          <pc:docMk/>
          <pc:sldMk cId="3023018844" sldId="298"/>
        </pc:sldMkLst>
        <pc:spChg chg="mod">
          <ac:chgData name="Émilie Vaudrin" userId="S::emilie.vaudrin@polymtl.ca::cffb7cc5-143e-4abc-bb26-3ed08bfb32fa" providerId="AD" clId="Web-{3DA377FB-1BAA-4BA0-AE81-8D03FAB70CB7}" dt="2021-04-16T18:07:15.824" v="12" actId="1076"/>
          <ac:spMkLst>
            <pc:docMk/>
            <pc:sldMk cId="3023018844" sldId="298"/>
            <ac:spMk id="2" creationId="{30735800-1793-4A7F-9C46-C44B9201160A}"/>
          </ac:spMkLst>
        </pc:spChg>
        <pc:spChg chg="mod">
          <ac:chgData name="Émilie Vaudrin" userId="S::emilie.vaudrin@polymtl.ca::cffb7cc5-143e-4abc-bb26-3ed08bfb32fa" providerId="AD" clId="Web-{3DA377FB-1BAA-4BA0-AE81-8D03FAB70CB7}" dt="2021-04-16T18:11:19.152" v="77" actId="20577"/>
          <ac:spMkLst>
            <pc:docMk/>
            <pc:sldMk cId="3023018844" sldId="298"/>
            <ac:spMk id="14" creationId="{2D3BDD81-F032-4382-9636-6F39A3CC24BA}"/>
          </ac:spMkLst>
        </pc:spChg>
        <pc:spChg chg="mod">
          <ac:chgData name="Émilie Vaudrin" userId="S::emilie.vaudrin@polymtl.ca::cffb7cc5-143e-4abc-bb26-3ed08bfb32fa" providerId="AD" clId="Web-{3DA377FB-1BAA-4BA0-AE81-8D03FAB70CB7}" dt="2021-04-16T18:11:21.730" v="79" actId="20577"/>
          <ac:spMkLst>
            <pc:docMk/>
            <pc:sldMk cId="3023018844" sldId="298"/>
            <ac:spMk id="18" creationId="{F392B6AE-BEA9-453C-A99F-8CAF4696D800}"/>
          </ac:spMkLst>
        </pc:spChg>
        <pc:spChg chg="mod">
          <ac:chgData name="Émilie Vaudrin" userId="S::emilie.vaudrin@polymtl.ca::cffb7cc5-143e-4abc-bb26-3ed08bfb32fa" providerId="AD" clId="Web-{3DA377FB-1BAA-4BA0-AE81-8D03FAB70CB7}" dt="2021-04-16T18:11:25.449" v="81" actId="20577"/>
          <ac:spMkLst>
            <pc:docMk/>
            <pc:sldMk cId="3023018844" sldId="298"/>
            <ac:spMk id="22" creationId="{3CFDF2D5-1B4E-4D65-A2B8-BFF00F3C4696}"/>
          </ac:spMkLst>
        </pc:spChg>
        <pc:spChg chg="mod">
          <ac:chgData name="Émilie Vaudrin" userId="S::emilie.vaudrin@polymtl.ca::cffb7cc5-143e-4abc-bb26-3ed08bfb32fa" providerId="AD" clId="Web-{3DA377FB-1BAA-4BA0-AE81-8D03FAB70CB7}" dt="2021-04-16T18:10:52.746" v="71" actId="1076"/>
          <ac:spMkLst>
            <pc:docMk/>
            <pc:sldMk cId="3023018844" sldId="298"/>
            <ac:spMk id="23" creationId="{B0103130-D34F-4255-B339-43132C3B465D}"/>
          </ac:spMkLst>
        </pc:spChg>
        <pc:spChg chg="mod">
          <ac:chgData name="Émilie Vaudrin" userId="S::emilie.vaudrin@polymtl.ca::cffb7cc5-143e-4abc-bb26-3ed08bfb32fa" providerId="AD" clId="Web-{3DA377FB-1BAA-4BA0-AE81-8D03FAB70CB7}" dt="2021-04-16T18:11:33.964" v="84" actId="20577"/>
          <ac:spMkLst>
            <pc:docMk/>
            <pc:sldMk cId="3023018844" sldId="298"/>
            <ac:spMk id="26" creationId="{24DA7B49-BA56-4657-9D89-7ADD79F04390}"/>
          </ac:spMkLst>
        </pc:spChg>
        <pc:spChg chg="mod">
          <ac:chgData name="Émilie Vaudrin" userId="S::emilie.vaudrin@polymtl.ca::cffb7cc5-143e-4abc-bb26-3ed08bfb32fa" providerId="AD" clId="Web-{3DA377FB-1BAA-4BA0-AE81-8D03FAB70CB7}" dt="2021-04-16T18:07:49.449" v="44" actId="20577"/>
          <ac:spMkLst>
            <pc:docMk/>
            <pc:sldMk cId="3023018844" sldId="298"/>
            <ac:spMk id="29" creationId="{DC493A5B-410F-48F2-8B5F-FB07C610D7DC}"/>
          </ac:spMkLst>
        </pc:spChg>
        <pc:spChg chg="mod">
          <ac:chgData name="Émilie Vaudrin" userId="S::emilie.vaudrin@polymtl.ca::cffb7cc5-143e-4abc-bb26-3ed08bfb32fa" providerId="AD" clId="Web-{3DA377FB-1BAA-4BA0-AE81-8D03FAB70CB7}" dt="2021-04-16T18:11:55.277" v="106" actId="20577"/>
          <ac:spMkLst>
            <pc:docMk/>
            <pc:sldMk cId="3023018844" sldId="298"/>
            <ac:spMk id="30" creationId="{CF7F38FA-1BA8-49F8-B015-F5FE46344F4B}"/>
          </ac:spMkLst>
        </pc:spChg>
        <pc:grpChg chg="mod">
          <ac:chgData name="Émilie Vaudrin" userId="S::emilie.vaudrin@polymtl.ca::cffb7cc5-143e-4abc-bb26-3ed08bfb32fa" providerId="AD" clId="Web-{3DA377FB-1BAA-4BA0-AE81-8D03FAB70CB7}" dt="2021-04-16T18:10:31.246" v="68" actId="14100"/>
          <ac:grpSpMkLst>
            <pc:docMk/>
            <pc:sldMk cId="3023018844" sldId="298"/>
            <ac:grpSpMk id="8" creationId="{3ADDE131-DEB7-41BE-AF56-464FFFEA0CB7}"/>
          </ac:grpSpMkLst>
        </pc:grpChg>
        <pc:grpChg chg="mod">
          <ac:chgData name="Émilie Vaudrin" userId="S::emilie.vaudrin@polymtl.ca::cffb7cc5-143e-4abc-bb26-3ed08bfb32fa" providerId="AD" clId="Web-{3DA377FB-1BAA-4BA0-AE81-8D03FAB70CB7}" dt="2021-04-16T18:10:44.761" v="70" actId="14100"/>
          <ac:grpSpMkLst>
            <pc:docMk/>
            <pc:sldMk cId="3023018844" sldId="298"/>
            <ac:grpSpMk id="12" creationId="{418F50D7-5553-46C6-9FF3-CEEB7C51C35D}"/>
          </ac:grpSpMkLst>
        </pc:grpChg>
        <pc:grpChg chg="mod">
          <ac:chgData name="Émilie Vaudrin" userId="S::emilie.vaudrin@polymtl.ca::cffb7cc5-143e-4abc-bb26-3ed08bfb32fa" providerId="AD" clId="Web-{3DA377FB-1BAA-4BA0-AE81-8D03FAB70CB7}" dt="2021-04-16T18:11:08.824" v="75" actId="1076"/>
          <ac:grpSpMkLst>
            <pc:docMk/>
            <pc:sldMk cId="3023018844" sldId="298"/>
            <ac:grpSpMk id="16" creationId="{A89CB038-6675-40F5-92D2-A3360CE46B47}"/>
          </ac:grpSpMkLst>
        </pc:grpChg>
        <pc:grpChg chg="mod">
          <ac:chgData name="Émilie Vaudrin" userId="S::emilie.vaudrin@polymtl.ca::cffb7cc5-143e-4abc-bb26-3ed08bfb32fa" providerId="AD" clId="Web-{3DA377FB-1BAA-4BA0-AE81-8D03FAB70CB7}" dt="2021-04-16T18:11:00.933" v="73" actId="1076"/>
          <ac:grpSpMkLst>
            <pc:docMk/>
            <pc:sldMk cId="3023018844" sldId="298"/>
            <ac:grpSpMk id="20" creationId="{15E59799-FE6A-4032-B60C-B5802803A4A5}"/>
          </ac:grpSpMkLst>
        </pc:grpChg>
        <pc:grpChg chg="mod">
          <ac:chgData name="Émilie Vaudrin" userId="S::emilie.vaudrin@polymtl.ca::cffb7cc5-143e-4abc-bb26-3ed08bfb32fa" providerId="AD" clId="Web-{3DA377FB-1BAA-4BA0-AE81-8D03FAB70CB7}" dt="2021-04-16T18:10:55.574" v="72" actId="1076"/>
          <ac:grpSpMkLst>
            <pc:docMk/>
            <pc:sldMk cId="3023018844" sldId="298"/>
            <ac:grpSpMk id="24" creationId="{60009489-47B7-42EB-A146-1EDAE579ED72}"/>
          </ac:grpSpMkLst>
        </pc:grpChg>
        <pc:grpChg chg="add mod">
          <ac:chgData name="Émilie Vaudrin" userId="S::emilie.vaudrin@polymtl.ca::cffb7cc5-143e-4abc-bb26-3ed08bfb32fa" providerId="AD" clId="Web-{3DA377FB-1BAA-4BA0-AE81-8D03FAB70CB7}" dt="2021-04-16T18:10:40.824" v="69" actId="14100"/>
          <ac:grpSpMkLst>
            <pc:docMk/>
            <pc:sldMk cId="3023018844" sldId="298"/>
            <ac:grpSpMk id="25" creationId="{1E93215F-501B-43EE-993E-59DE0E12F5B2}"/>
          </ac:grpSpMkLst>
        </pc:grpChg>
        <pc:grpChg chg="mod">
          <ac:chgData name="Émilie Vaudrin" userId="S::emilie.vaudrin@polymtl.ca::cffb7cc5-143e-4abc-bb26-3ed08bfb32fa" providerId="AD" clId="Web-{3DA377FB-1BAA-4BA0-AE81-8D03FAB70CB7}" dt="2021-04-16T18:09:40.699" v="60" actId="14100"/>
          <ac:grpSpMkLst>
            <pc:docMk/>
            <pc:sldMk cId="3023018844" sldId="298"/>
            <ac:grpSpMk id="28" creationId="{5684E8B1-C5E8-4BCC-BEFE-26BA1D31BED6}"/>
          </ac:grpSpMkLst>
        </pc:grpChg>
      </pc:sldChg>
      <pc:sldChg chg="modSp">
        <pc:chgData name="Émilie Vaudrin" userId="S::emilie.vaudrin@polymtl.ca::cffb7cc5-143e-4abc-bb26-3ed08bfb32fa" providerId="AD" clId="Web-{3DA377FB-1BAA-4BA0-AE81-8D03FAB70CB7}" dt="2021-04-16T17:51:48.952" v="0" actId="14100"/>
        <pc:sldMkLst>
          <pc:docMk/>
          <pc:sldMk cId="427306088" sldId="318"/>
        </pc:sldMkLst>
        <pc:picChg chg="mod">
          <ac:chgData name="Émilie Vaudrin" userId="S::emilie.vaudrin@polymtl.ca::cffb7cc5-143e-4abc-bb26-3ed08bfb32fa" providerId="AD" clId="Web-{3DA377FB-1BAA-4BA0-AE81-8D03FAB70CB7}" dt="2021-04-16T17:51:48.952" v="0" actId="14100"/>
          <ac:picMkLst>
            <pc:docMk/>
            <pc:sldMk cId="427306088" sldId="318"/>
            <ac:picMk id="11" creationId="{6A5966A2-9161-4632-BF22-90519B9D886B}"/>
          </ac:picMkLst>
        </pc:picChg>
      </pc:sldChg>
      <pc:sldChg chg="addSp">
        <pc:chgData name="Émilie Vaudrin" userId="S::emilie.vaudrin@polymtl.ca::cffb7cc5-143e-4abc-bb26-3ed08bfb32fa" providerId="AD" clId="Web-{3DA377FB-1BAA-4BA0-AE81-8D03FAB70CB7}" dt="2021-04-16T17:53:48.373" v="1"/>
        <pc:sldMkLst>
          <pc:docMk/>
          <pc:sldMk cId="4021705003" sldId="320"/>
        </pc:sldMkLst>
        <pc:spChg chg="add">
          <ac:chgData name="Émilie Vaudrin" userId="S::emilie.vaudrin@polymtl.ca::cffb7cc5-143e-4abc-bb26-3ed08bfb32fa" providerId="AD" clId="Web-{3DA377FB-1BAA-4BA0-AE81-8D03FAB70CB7}" dt="2021-04-16T17:53:48.373" v="1"/>
          <ac:spMkLst>
            <pc:docMk/>
            <pc:sldMk cId="4021705003" sldId="320"/>
            <ac:spMk id="13" creationId="{B4783C1D-3FB4-4454-93F1-30E8F50B3EAF}"/>
          </ac:spMkLst>
        </pc:spChg>
      </pc:sldChg>
      <pc:sldChg chg="addSp">
        <pc:chgData name="Émilie Vaudrin" userId="S::emilie.vaudrin@polymtl.ca::cffb7cc5-143e-4abc-bb26-3ed08bfb32fa" providerId="AD" clId="Web-{3DA377FB-1BAA-4BA0-AE81-8D03FAB70CB7}" dt="2021-04-16T17:54:09.076" v="4"/>
        <pc:sldMkLst>
          <pc:docMk/>
          <pc:sldMk cId="3120642552" sldId="322"/>
        </pc:sldMkLst>
        <pc:spChg chg="add">
          <ac:chgData name="Émilie Vaudrin" userId="S::emilie.vaudrin@polymtl.ca::cffb7cc5-143e-4abc-bb26-3ed08bfb32fa" providerId="AD" clId="Web-{3DA377FB-1BAA-4BA0-AE81-8D03FAB70CB7}" dt="2021-04-16T17:54:09.076" v="4"/>
          <ac:spMkLst>
            <pc:docMk/>
            <pc:sldMk cId="3120642552" sldId="322"/>
            <ac:spMk id="13" creationId="{C1B5D3AC-C8DC-4D9C-A8EA-ABEF6D13C25F}"/>
          </ac:spMkLst>
        </pc:spChg>
      </pc:sldChg>
      <pc:sldChg chg="addSp delSp">
        <pc:chgData name="Émilie Vaudrin" userId="S::emilie.vaudrin@polymtl.ca::cffb7cc5-143e-4abc-bb26-3ed08bfb32fa" providerId="AD" clId="Web-{3DA377FB-1BAA-4BA0-AE81-8D03FAB70CB7}" dt="2021-04-16T17:54:12.326" v="5"/>
        <pc:sldMkLst>
          <pc:docMk/>
          <pc:sldMk cId="1078746819" sldId="323"/>
        </pc:sldMkLst>
        <pc:spChg chg="add">
          <ac:chgData name="Émilie Vaudrin" userId="S::emilie.vaudrin@polymtl.ca::cffb7cc5-143e-4abc-bb26-3ed08bfb32fa" providerId="AD" clId="Web-{3DA377FB-1BAA-4BA0-AE81-8D03FAB70CB7}" dt="2021-04-16T17:54:12.326" v="5"/>
          <ac:spMkLst>
            <pc:docMk/>
            <pc:sldMk cId="1078746819" sldId="323"/>
            <ac:spMk id="10" creationId="{17F6D39C-423C-4372-957F-F45AC5365FD4}"/>
          </ac:spMkLst>
        </pc:spChg>
        <pc:spChg chg="add del">
          <ac:chgData name="Émilie Vaudrin" userId="S::emilie.vaudrin@polymtl.ca::cffb7cc5-143e-4abc-bb26-3ed08bfb32fa" providerId="AD" clId="Web-{3DA377FB-1BAA-4BA0-AE81-8D03FAB70CB7}" dt="2021-04-16T17:53:58.576" v="3"/>
          <ac:spMkLst>
            <pc:docMk/>
            <pc:sldMk cId="1078746819" sldId="323"/>
            <ac:spMk id="21" creationId="{95860811-06E7-47F2-99C0-B2CB10FC8B35}"/>
          </ac:spMkLst>
        </pc:spChg>
      </pc:sldChg>
    </pc:docChg>
  </pc:docChgLst>
  <pc:docChgLst>
    <pc:chgData name="Farid ELFAKHRY" userId="S::farid.elfakhry@polymtl.ca::b43c04d4-0297-4453-9807-148b01e4131c" providerId="AD" clId="Web-{17CDB43F-3D9B-445B-9610-7D062290BEA0}"/>
    <pc:docChg chg="addSld modSld">
      <pc:chgData name="Farid ELFAKHRY" userId="S::farid.elfakhry@polymtl.ca::b43c04d4-0297-4453-9807-148b01e4131c" providerId="AD" clId="Web-{17CDB43F-3D9B-445B-9610-7D062290BEA0}" dt="2021-04-16T19:34:12.914" v="29"/>
      <pc:docMkLst>
        <pc:docMk/>
      </pc:docMkLst>
      <pc:sldChg chg="modSp">
        <pc:chgData name="Farid ELFAKHRY" userId="S::farid.elfakhry@polymtl.ca::b43c04d4-0297-4453-9807-148b01e4131c" providerId="AD" clId="Web-{17CDB43F-3D9B-445B-9610-7D062290BEA0}" dt="2021-04-16T19:30:56.738" v="1" actId="20577"/>
        <pc:sldMkLst>
          <pc:docMk/>
          <pc:sldMk cId="3023018844" sldId="298"/>
        </pc:sldMkLst>
        <pc:spChg chg="mod">
          <ac:chgData name="Farid ELFAKHRY" userId="S::farid.elfakhry@polymtl.ca::b43c04d4-0297-4453-9807-148b01e4131c" providerId="AD" clId="Web-{17CDB43F-3D9B-445B-9610-7D062290BEA0}" dt="2021-04-16T19:30:56.738" v="1" actId="20577"/>
          <ac:spMkLst>
            <pc:docMk/>
            <pc:sldMk cId="3023018844" sldId="298"/>
            <ac:spMk id="10" creationId="{1F67F17A-2823-4BAE-ACD9-6F5E4EEB2C9F}"/>
          </ac:spMkLst>
        </pc:spChg>
      </pc:sldChg>
      <pc:sldChg chg="modSp">
        <pc:chgData name="Farid ELFAKHRY" userId="S::farid.elfakhry@polymtl.ca::b43c04d4-0297-4453-9807-148b01e4131c" providerId="AD" clId="Web-{17CDB43F-3D9B-445B-9610-7D062290BEA0}" dt="2021-04-16T19:32:18.412" v="3" actId="20577"/>
        <pc:sldMkLst>
          <pc:docMk/>
          <pc:sldMk cId="1650567485" sldId="301"/>
        </pc:sldMkLst>
        <pc:spChg chg="mod">
          <ac:chgData name="Farid ELFAKHRY" userId="S::farid.elfakhry@polymtl.ca::b43c04d4-0297-4453-9807-148b01e4131c" providerId="AD" clId="Web-{17CDB43F-3D9B-445B-9610-7D062290BEA0}" dt="2021-04-16T19:32:18.412" v="3" actId="20577"/>
          <ac:spMkLst>
            <pc:docMk/>
            <pc:sldMk cId="1650567485" sldId="301"/>
            <ac:spMk id="96" creationId="{00000000-0000-0000-0000-000000000000}"/>
          </ac:spMkLst>
        </pc:spChg>
      </pc:sldChg>
      <pc:sldChg chg="modSp new">
        <pc:chgData name="Farid ELFAKHRY" userId="S::farid.elfakhry@polymtl.ca::b43c04d4-0297-4453-9807-148b01e4131c" providerId="AD" clId="Web-{17CDB43F-3D9B-445B-9610-7D062290BEA0}" dt="2021-04-16T19:33:19.303" v="28" actId="20577"/>
        <pc:sldMkLst>
          <pc:docMk/>
          <pc:sldMk cId="3148275481" sldId="330"/>
        </pc:sldMkLst>
        <pc:spChg chg="mod">
          <ac:chgData name="Farid ELFAKHRY" userId="S::farid.elfakhry@polymtl.ca::b43c04d4-0297-4453-9807-148b01e4131c" providerId="AD" clId="Web-{17CDB43F-3D9B-445B-9610-7D062290BEA0}" dt="2021-04-16T19:33:19.303" v="28" actId="20577"/>
          <ac:spMkLst>
            <pc:docMk/>
            <pc:sldMk cId="3148275481" sldId="330"/>
            <ac:spMk id="2" creationId="{86CF784D-5E93-44C2-8CD2-A5C7E73B8EC4}"/>
          </ac:spMkLst>
        </pc:spChg>
        <pc:spChg chg="mod">
          <ac:chgData name="Farid ELFAKHRY" userId="S::farid.elfakhry@polymtl.ca::b43c04d4-0297-4453-9807-148b01e4131c" providerId="AD" clId="Web-{17CDB43F-3D9B-445B-9610-7D062290BEA0}" dt="2021-04-16T19:33:06.616" v="15" actId="1076"/>
          <ac:spMkLst>
            <pc:docMk/>
            <pc:sldMk cId="3148275481" sldId="330"/>
            <ac:spMk id="3" creationId="{5D4F8162-3504-4257-916C-25B21506CBDD}"/>
          </ac:spMkLst>
        </pc:spChg>
      </pc:sldChg>
      <pc:sldChg chg="new">
        <pc:chgData name="Farid ELFAKHRY" userId="S::farid.elfakhry@polymtl.ca::b43c04d4-0297-4453-9807-148b01e4131c" providerId="AD" clId="Web-{17CDB43F-3D9B-445B-9610-7D062290BEA0}" dt="2021-04-16T19:34:12.914" v="29"/>
        <pc:sldMkLst>
          <pc:docMk/>
          <pc:sldMk cId="2535209152" sldId="331"/>
        </pc:sldMkLst>
      </pc:sldChg>
    </pc:docChg>
  </pc:docChgLst>
  <pc:docChgLst>
    <pc:chgData name="Émilie Vaudrin" userId="S::emilie.vaudrin@polymtl.ca::cffb7cc5-143e-4abc-bb26-3ed08bfb32fa" providerId="AD" clId="Web-{1E3EC343-85D2-43EF-9AE1-02EFCB89D7D9}"/>
    <pc:docChg chg="modSld">
      <pc:chgData name="Émilie Vaudrin" userId="S::emilie.vaudrin@polymtl.ca::cffb7cc5-143e-4abc-bb26-3ed08bfb32fa" providerId="AD" clId="Web-{1E3EC343-85D2-43EF-9AE1-02EFCB89D7D9}" dt="2021-04-14T14:03:13.316" v="87" actId="20577"/>
      <pc:docMkLst>
        <pc:docMk/>
      </pc:docMkLst>
      <pc:sldChg chg="modSp">
        <pc:chgData name="Émilie Vaudrin" userId="S::emilie.vaudrin@polymtl.ca::cffb7cc5-143e-4abc-bb26-3ed08bfb32fa" providerId="AD" clId="Web-{1E3EC343-85D2-43EF-9AE1-02EFCB89D7D9}" dt="2021-04-14T14:03:13.316" v="87" actId="20577"/>
        <pc:sldMkLst>
          <pc:docMk/>
          <pc:sldMk cId="2546190520" sldId="295"/>
        </pc:sldMkLst>
        <pc:spChg chg="mod">
          <ac:chgData name="Émilie Vaudrin" userId="S::emilie.vaudrin@polymtl.ca::cffb7cc5-143e-4abc-bb26-3ed08bfb32fa" providerId="AD" clId="Web-{1E3EC343-85D2-43EF-9AE1-02EFCB89D7D9}" dt="2021-04-14T14:03:13.316" v="87" actId="20577"/>
          <ac:spMkLst>
            <pc:docMk/>
            <pc:sldMk cId="2546190520" sldId="295"/>
            <ac:spMk id="3" creationId="{BA36A3B4-BA52-4A28-AAE8-94008EFE9F9E}"/>
          </ac:spMkLst>
        </pc:spChg>
      </pc:sldChg>
    </pc:docChg>
  </pc:docChgLst>
  <pc:docChgLst>
    <pc:chgData name="Farid ELFAKHRY" userId="S::farid.elfakhry@polymtl.ca::b43c04d4-0297-4453-9807-148b01e4131c" providerId="AD" clId="Web-{36D61361-76B5-45AB-A17E-86C33192B7E5}"/>
    <pc:docChg chg="modSld">
      <pc:chgData name="Farid ELFAKHRY" userId="S::farid.elfakhry@polymtl.ca::b43c04d4-0297-4453-9807-148b01e4131c" providerId="AD" clId="Web-{36D61361-76B5-45AB-A17E-86C33192B7E5}" dt="2021-04-16T18:13:46.947" v="0" actId="1076"/>
      <pc:docMkLst>
        <pc:docMk/>
      </pc:docMkLst>
      <pc:sldChg chg="modSp">
        <pc:chgData name="Farid ELFAKHRY" userId="S::farid.elfakhry@polymtl.ca::b43c04d4-0297-4453-9807-148b01e4131c" providerId="AD" clId="Web-{36D61361-76B5-45AB-A17E-86C33192B7E5}" dt="2021-04-16T18:13:46.947" v="0" actId="1076"/>
        <pc:sldMkLst>
          <pc:docMk/>
          <pc:sldMk cId="3023018844" sldId="298"/>
        </pc:sldMkLst>
        <pc:grpChg chg="mod">
          <ac:chgData name="Farid ELFAKHRY" userId="S::farid.elfakhry@polymtl.ca::b43c04d4-0297-4453-9807-148b01e4131c" providerId="AD" clId="Web-{36D61361-76B5-45AB-A17E-86C33192B7E5}" dt="2021-04-16T18:13:46.947" v="0" actId="1076"/>
          <ac:grpSpMkLst>
            <pc:docMk/>
            <pc:sldMk cId="3023018844" sldId="298"/>
            <ac:grpSpMk id="16" creationId="{A89CB038-6675-40F5-92D2-A3360CE46B47}"/>
          </ac:grpSpMkLst>
        </pc:grpChg>
      </pc:sldChg>
    </pc:docChg>
  </pc:docChgLst>
  <pc:docChgLst>
    <pc:chgData name="Alexandre Talens" userId="S::alexandre.talens@polymtl.ca::d8b14dba-9e28-4d2d-b4f3-fc89625380cb" providerId="AD" clId="Web-{789307EB-164C-46BB-9A39-A62202CF3210}"/>
    <pc:docChg chg="addSld delSld modSld">
      <pc:chgData name="Alexandre Talens" userId="S::alexandre.talens@polymtl.ca::d8b14dba-9e28-4d2d-b4f3-fc89625380cb" providerId="AD" clId="Web-{789307EB-164C-46BB-9A39-A62202CF3210}" dt="2021-04-15T13:21:53.743" v="13" actId="1076"/>
      <pc:docMkLst>
        <pc:docMk/>
      </pc:docMkLst>
      <pc:sldChg chg="addSp delSp modSp add replId">
        <pc:chgData name="Alexandre Talens" userId="S::alexandre.talens@polymtl.ca::d8b14dba-9e28-4d2d-b4f3-fc89625380cb" providerId="AD" clId="Web-{789307EB-164C-46BB-9A39-A62202CF3210}" dt="2021-04-15T13:21:53.743" v="13" actId="1076"/>
        <pc:sldMkLst>
          <pc:docMk/>
          <pc:sldMk cId="1904279109" sldId="315"/>
        </pc:sldMkLst>
        <pc:grpChg chg="del">
          <ac:chgData name="Alexandre Talens" userId="S::alexandre.talens@polymtl.ca::d8b14dba-9e28-4d2d-b4f3-fc89625380cb" providerId="AD" clId="Web-{789307EB-164C-46BB-9A39-A62202CF3210}" dt="2021-04-15T13:20:55.821" v="1"/>
          <ac:grpSpMkLst>
            <pc:docMk/>
            <pc:sldMk cId="1904279109" sldId="315"/>
            <ac:grpSpMk id="7" creationId="{596C855B-AF4B-4F02-AC3C-9E8070CFA515}"/>
          </ac:grpSpMkLst>
        </pc:grpChg>
        <pc:picChg chg="add mod">
          <ac:chgData name="Alexandre Talens" userId="S::alexandre.talens@polymtl.ca::d8b14dba-9e28-4d2d-b4f3-fc89625380cb" providerId="AD" clId="Web-{789307EB-164C-46BB-9A39-A62202CF3210}" dt="2021-04-15T13:21:53.743" v="13" actId="1076"/>
          <ac:picMkLst>
            <pc:docMk/>
            <pc:sldMk cId="1904279109" sldId="315"/>
            <ac:picMk id="4" creationId="{C17D6F36-7157-4305-B408-FE5EB734FCBC}"/>
          </ac:picMkLst>
        </pc:picChg>
      </pc:sldChg>
      <pc:sldChg chg="add del replId">
        <pc:chgData name="Alexandre Talens" userId="S::alexandre.talens@polymtl.ca::d8b14dba-9e28-4d2d-b4f3-fc89625380cb" providerId="AD" clId="Web-{789307EB-164C-46BB-9A39-A62202CF3210}" dt="2021-04-15T13:20:59.477" v="3"/>
        <pc:sldMkLst>
          <pc:docMk/>
          <pc:sldMk cId="1342125097" sldId="316"/>
        </pc:sldMkLst>
      </pc:sldChg>
    </pc:docChg>
  </pc:docChgLst>
  <pc:docChgLst>
    <pc:chgData name="Farid ELFAKHRY" userId="S::farid.elfakhry@polymtl.ca::b43c04d4-0297-4453-9807-148b01e4131c" providerId="AD" clId="Web-{83C1CEA9-392A-4CE8-834E-AEC94BCFC54D}"/>
    <pc:docChg chg="modSld">
      <pc:chgData name="Farid ELFAKHRY" userId="S::farid.elfakhry@polymtl.ca::b43c04d4-0297-4453-9807-148b01e4131c" providerId="AD" clId="Web-{83C1CEA9-392A-4CE8-834E-AEC94BCFC54D}" dt="2021-04-14T13:58:35.991" v="80" actId="20577"/>
      <pc:docMkLst>
        <pc:docMk/>
      </pc:docMkLst>
      <pc:sldChg chg="modSp">
        <pc:chgData name="Farid ELFAKHRY" userId="S::farid.elfakhry@polymtl.ca::b43c04d4-0297-4453-9807-148b01e4131c" providerId="AD" clId="Web-{83C1CEA9-392A-4CE8-834E-AEC94BCFC54D}" dt="2021-04-14T13:58:35.991" v="80" actId="20577"/>
        <pc:sldMkLst>
          <pc:docMk/>
          <pc:sldMk cId="2546190520" sldId="295"/>
        </pc:sldMkLst>
        <pc:spChg chg="mod">
          <ac:chgData name="Farid ELFAKHRY" userId="S::farid.elfakhry@polymtl.ca::b43c04d4-0297-4453-9807-148b01e4131c" providerId="AD" clId="Web-{83C1CEA9-392A-4CE8-834E-AEC94BCFC54D}" dt="2021-04-14T13:58:35.991" v="80" actId="20577"/>
          <ac:spMkLst>
            <pc:docMk/>
            <pc:sldMk cId="2546190520" sldId="295"/>
            <ac:spMk id="3" creationId="{BA36A3B4-BA52-4A28-AAE8-94008EFE9F9E}"/>
          </ac:spMkLst>
        </pc:spChg>
      </pc:sldChg>
    </pc:docChg>
  </pc:docChgLst>
  <pc:docChgLst>
    <pc:chgData name="Alexandre Talens" userId="S::alexandre.talens@polymtl.ca::d8b14dba-9e28-4d2d-b4f3-fc89625380cb" providerId="AD" clId="Web-{DCDFBF8B-B772-4893-A033-A8EFE102D981}"/>
    <pc:docChg chg="modSld">
      <pc:chgData name="Alexandre Talens" userId="S::alexandre.talens@polymtl.ca::d8b14dba-9e28-4d2d-b4f3-fc89625380cb" providerId="AD" clId="Web-{DCDFBF8B-B772-4893-A033-A8EFE102D981}" dt="2021-04-15T23:39:42.592" v="347" actId="1076"/>
      <pc:docMkLst>
        <pc:docMk/>
      </pc:docMkLst>
      <pc:sldChg chg="modSp">
        <pc:chgData name="Alexandre Talens" userId="S::alexandre.talens@polymtl.ca::d8b14dba-9e28-4d2d-b4f3-fc89625380cb" providerId="AD" clId="Web-{DCDFBF8B-B772-4893-A033-A8EFE102D981}" dt="2021-04-15T23:39:42.592" v="347" actId="1076"/>
        <pc:sldMkLst>
          <pc:docMk/>
          <pc:sldMk cId="3023018844" sldId="298"/>
        </pc:sldMkLst>
        <pc:spChg chg="mod">
          <ac:chgData name="Alexandre Talens" userId="S::alexandre.talens@polymtl.ca::d8b14dba-9e28-4d2d-b4f3-fc89625380cb" providerId="AD" clId="Web-{DCDFBF8B-B772-4893-A033-A8EFE102D981}" dt="2021-04-15T23:37:07.655" v="123" actId="20577"/>
          <ac:spMkLst>
            <pc:docMk/>
            <pc:sldMk cId="3023018844" sldId="298"/>
            <ac:spMk id="6" creationId="{AC361471-E826-46F1-8BE1-BE12123FFA6E}"/>
          </ac:spMkLst>
        </pc:spChg>
        <pc:spChg chg="mod">
          <ac:chgData name="Alexandre Talens" userId="S::alexandre.talens@polymtl.ca::d8b14dba-9e28-4d2d-b4f3-fc89625380cb" providerId="AD" clId="Web-{DCDFBF8B-B772-4893-A033-A8EFE102D981}" dt="2021-04-15T23:37:29.686" v="147" actId="1076"/>
          <ac:spMkLst>
            <pc:docMk/>
            <pc:sldMk cId="3023018844" sldId="298"/>
            <ac:spMk id="7" creationId="{A46422E8-E781-40CD-8D22-4B446DCC3A58}"/>
          </ac:spMkLst>
        </pc:spChg>
        <pc:spChg chg="mod">
          <ac:chgData name="Alexandre Talens" userId="S::alexandre.talens@polymtl.ca::d8b14dba-9e28-4d2d-b4f3-fc89625380cb" providerId="AD" clId="Web-{DCDFBF8B-B772-4893-A033-A8EFE102D981}" dt="2021-04-15T23:37:53.858" v="172" actId="20577"/>
          <ac:spMkLst>
            <pc:docMk/>
            <pc:sldMk cId="3023018844" sldId="298"/>
            <ac:spMk id="10" creationId="{1F67F17A-2823-4BAE-ACD9-6F5E4EEB2C9F}"/>
          </ac:spMkLst>
        </pc:spChg>
        <pc:spChg chg="mod">
          <ac:chgData name="Alexandre Talens" userId="S::alexandre.talens@polymtl.ca::d8b14dba-9e28-4d2d-b4f3-fc89625380cb" providerId="AD" clId="Web-{DCDFBF8B-B772-4893-A033-A8EFE102D981}" dt="2021-04-15T23:38:18.842" v="209" actId="20577"/>
          <ac:spMkLst>
            <pc:docMk/>
            <pc:sldMk cId="3023018844" sldId="298"/>
            <ac:spMk id="11" creationId="{0FD292A1-51B6-4EBC-9173-28CD7840EA14}"/>
          </ac:spMkLst>
        </pc:spChg>
        <pc:spChg chg="mod">
          <ac:chgData name="Alexandre Talens" userId="S::alexandre.talens@polymtl.ca::d8b14dba-9e28-4d2d-b4f3-fc89625380cb" providerId="AD" clId="Web-{DCDFBF8B-B772-4893-A033-A8EFE102D981}" dt="2021-04-15T23:38:29.873" v="223" actId="20577"/>
          <ac:spMkLst>
            <pc:docMk/>
            <pc:sldMk cId="3023018844" sldId="298"/>
            <ac:spMk id="14" creationId="{2D3BDD81-F032-4382-9636-6F39A3CC24BA}"/>
          </ac:spMkLst>
        </pc:spChg>
        <pc:spChg chg="mod">
          <ac:chgData name="Alexandre Talens" userId="S::alexandre.talens@polymtl.ca::d8b14dba-9e28-4d2d-b4f3-fc89625380cb" providerId="AD" clId="Web-{DCDFBF8B-B772-4893-A033-A8EFE102D981}" dt="2021-04-15T23:39:06.842" v="263" actId="20577"/>
          <ac:spMkLst>
            <pc:docMk/>
            <pc:sldMk cId="3023018844" sldId="298"/>
            <ac:spMk id="15" creationId="{2C73B559-D06D-40E1-A861-FA0B28D0BB4C}"/>
          </ac:spMkLst>
        </pc:spChg>
        <pc:spChg chg="mod">
          <ac:chgData name="Alexandre Talens" userId="S::alexandre.talens@polymtl.ca::d8b14dba-9e28-4d2d-b4f3-fc89625380cb" providerId="AD" clId="Web-{DCDFBF8B-B772-4893-A033-A8EFE102D981}" dt="2021-04-15T23:39:20.155" v="289" actId="20577"/>
          <ac:spMkLst>
            <pc:docMk/>
            <pc:sldMk cId="3023018844" sldId="298"/>
            <ac:spMk id="18" creationId="{F392B6AE-BEA9-453C-A99F-8CAF4696D800}"/>
          </ac:spMkLst>
        </pc:spChg>
        <pc:spChg chg="mod">
          <ac:chgData name="Alexandre Talens" userId="S::alexandre.talens@polymtl.ca::d8b14dba-9e28-4d2d-b4f3-fc89625380cb" providerId="AD" clId="Web-{DCDFBF8B-B772-4893-A033-A8EFE102D981}" dt="2021-04-15T23:39:31.858" v="344" actId="20577"/>
          <ac:spMkLst>
            <pc:docMk/>
            <pc:sldMk cId="3023018844" sldId="298"/>
            <ac:spMk id="19" creationId="{80F9CBBD-4D68-4A57-8B60-905BF56E0F21}"/>
          </ac:spMkLst>
        </pc:spChg>
        <pc:spChg chg="mod">
          <ac:chgData name="Alexandre Talens" userId="S::alexandre.talens@polymtl.ca::d8b14dba-9e28-4d2d-b4f3-fc89625380cb" providerId="AD" clId="Web-{DCDFBF8B-B772-4893-A033-A8EFE102D981}" dt="2021-04-15T23:35:21.733" v="43" actId="20577"/>
          <ac:spMkLst>
            <pc:docMk/>
            <pc:sldMk cId="3023018844" sldId="298"/>
            <ac:spMk id="22" creationId="{3CFDF2D5-1B4E-4D65-A2B8-BFF00F3C4696}"/>
          </ac:spMkLst>
        </pc:spChg>
        <pc:spChg chg="mod">
          <ac:chgData name="Alexandre Talens" userId="S::alexandre.talens@polymtl.ca::d8b14dba-9e28-4d2d-b4f3-fc89625380cb" providerId="AD" clId="Web-{DCDFBF8B-B772-4893-A033-A8EFE102D981}" dt="2021-04-15T23:36:12.498" v="91" actId="1076"/>
          <ac:spMkLst>
            <pc:docMk/>
            <pc:sldMk cId="3023018844" sldId="298"/>
            <ac:spMk id="23" creationId="{B0103130-D34F-4255-B339-43132C3B465D}"/>
          </ac:spMkLst>
        </pc:spChg>
        <pc:grpChg chg="mod">
          <ac:chgData name="Alexandre Talens" userId="S::alexandre.talens@polymtl.ca::d8b14dba-9e28-4d2d-b4f3-fc89625380cb" providerId="AD" clId="Web-{DCDFBF8B-B772-4893-A033-A8EFE102D981}" dt="2021-04-15T23:38:23.155" v="210" actId="1076"/>
          <ac:grpSpMkLst>
            <pc:docMk/>
            <pc:sldMk cId="3023018844" sldId="298"/>
            <ac:grpSpMk id="12" creationId="{418F50D7-5553-46C6-9FF3-CEEB7C51C35D}"/>
          </ac:grpSpMkLst>
        </pc:grpChg>
        <pc:grpChg chg="mod">
          <ac:chgData name="Alexandre Talens" userId="S::alexandre.talens@polymtl.ca::d8b14dba-9e28-4d2d-b4f3-fc89625380cb" providerId="AD" clId="Web-{DCDFBF8B-B772-4893-A033-A8EFE102D981}" dt="2021-04-15T23:39:36.374" v="346" actId="1076"/>
          <ac:grpSpMkLst>
            <pc:docMk/>
            <pc:sldMk cId="3023018844" sldId="298"/>
            <ac:grpSpMk id="20" creationId="{15E59799-FE6A-4032-B60C-B5802803A4A5}"/>
          </ac:grpSpMkLst>
        </pc:grpChg>
        <pc:grpChg chg="mod">
          <ac:chgData name="Alexandre Talens" userId="S::alexandre.talens@polymtl.ca::d8b14dba-9e28-4d2d-b4f3-fc89625380cb" providerId="AD" clId="Web-{DCDFBF8B-B772-4893-A033-A8EFE102D981}" dt="2021-04-15T23:39:42.592" v="347" actId="1076"/>
          <ac:grpSpMkLst>
            <pc:docMk/>
            <pc:sldMk cId="3023018844" sldId="298"/>
            <ac:grpSpMk id="24" creationId="{60009489-47B7-42EB-A146-1EDAE579ED72}"/>
          </ac:grpSpMkLst>
        </pc:grpChg>
      </pc:sldChg>
    </pc:docChg>
  </pc:docChgLst>
  <pc:docChgLst>
    <pc:chgData name="Émilie Vaudrin" userId="S::emilie.vaudrin@polymtl.ca::cffb7cc5-143e-4abc-bb26-3ed08bfb32fa" providerId="AD" clId="Web-{205878C9-99C0-44DD-BC38-E8201F4853D7}"/>
    <pc:docChg chg="addSld modSld">
      <pc:chgData name="Émilie Vaudrin" userId="S::emilie.vaudrin@polymtl.ca::cffb7cc5-143e-4abc-bb26-3ed08bfb32fa" providerId="AD" clId="Web-{205878C9-99C0-44DD-BC38-E8201F4853D7}" dt="2021-04-16T02:32:46.408" v="158"/>
      <pc:docMkLst>
        <pc:docMk/>
      </pc:docMkLst>
      <pc:sldChg chg="addSp modSp new">
        <pc:chgData name="Émilie Vaudrin" userId="S::emilie.vaudrin@polymtl.ca::cffb7cc5-143e-4abc-bb26-3ed08bfb32fa" providerId="AD" clId="Web-{205878C9-99C0-44DD-BC38-E8201F4853D7}" dt="2021-04-16T02:29:34.263" v="93" actId="1076"/>
        <pc:sldMkLst>
          <pc:docMk/>
          <pc:sldMk cId="4021705003" sldId="320"/>
        </pc:sldMkLst>
        <pc:spChg chg="mod">
          <ac:chgData name="Émilie Vaudrin" userId="S::emilie.vaudrin@polymtl.ca::cffb7cc5-143e-4abc-bb26-3ed08bfb32fa" providerId="AD" clId="Web-{205878C9-99C0-44DD-BC38-E8201F4853D7}" dt="2021-04-16T02:18:50.557" v="36" actId="20577"/>
          <ac:spMkLst>
            <pc:docMk/>
            <pc:sldMk cId="4021705003" sldId="320"/>
            <ac:spMk id="2" creationId="{7CC5FA58-E1F7-45F7-9ED2-0C5A27B5CE34}"/>
          </ac:spMkLst>
        </pc:spChg>
        <pc:spChg chg="add mod ord">
          <ac:chgData name="Émilie Vaudrin" userId="S::emilie.vaudrin@polymtl.ca::cffb7cc5-143e-4abc-bb26-3ed08bfb32fa" providerId="AD" clId="Web-{205878C9-99C0-44DD-BC38-E8201F4853D7}" dt="2021-04-16T02:24:48.371" v="56"/>
          <ac:spMkLst>
            <pc:docMk/>
            <pc:sldMk cId="4021705003" sldId="320"/>
            <ac:spMk id="5" creationId="{4A19804F-20B1-4DFA-B5BA-C91170653F8F}"/>
          </ac:spMkLst>
        </pc:spChg>
        <pc:spChg chg="add mod ord">
          <ac:chgData name="Émilie Vaudrin" userId="S::emilie.vaudrin@polymtl.ca::cffb7cc5-143e-4abc-bb26-3ed08bfb32fa" providerId="AD" clId="Web-{205878C9-99C0-44DD-BC38-E8201F4853D7}" dt="2021-04-16T02:28:47.810" v="86" actId="14100"/>
          <ac:spMkLst>
            <pc:docMk/>
            <pc:sldMk cId="4021705003" sldId="320"/>
            <ac:spMk id="9" creationId="{07B31EC9-9674-4132-9516-0134049B6FEF}"/>
          </ac:spMkLst>
        </pc:spChg>
        <pc:spChg chg="add mod">
          <ac:chgData name="Émilie Vaudrin" userId="S::emilie.vaudrin@polymtl.ca::cffb7cc5-143e-4abc-bb26-3ed08bfb32fa" providerId="AD" clId="Web-{205878C9-99C0-44DD-BC38-E8201F4853D7}" dt="2021-04-16T02:29:34.263" v="93" actId="1076"/>
          <ac:spMkLst>
            <pc:docMk/>
            <pc:sldMk cId="4021705003" sldId="320"/>
            <ac:spMk id="12" creationId="{5885F01F-B2B1-48DA-B845-E8E17F76E8A7}"/>
          </ac:spMkLst>
        </pc:spChg>
        <pc:grpChg chg="add mod">
          <ac:chgData name="Émilie Vaudrin" userId="S::emilie.vaudrin@polymtl.ca::cffb7cc5-143e-4abc-bb26-3ed08bfb32fa" providerId="AD" clId="Web-{205878C9-99C0-44DD-BC38-E8201F4853D7}" dt="2021-04-16T02:26:14.825" v="66" actId="1076"/>
          <ac:grpSpMkLst>
            <pc:docMk/>
            <pc:sldMk cId="4021705003" sldId="320"/>
            <ac:grpSpMk id="6" creationId="{9286A4F3-3DD2-4F74-B362-D7016B84959B}"/>
          </ac:grpSpMkLst>
        </pc:grpChg>
        <pc:grpChg chg="add">
          <ac:chgData name="Émilie Vaudrin" userId="S::emilie.vaudrin@polymtl.ca::cffb7cc5-143e-4abc-bb26-3ed08bfb32fa" providerId="AD" clId="Web-{205878C9-99C0-44DD-BC38-E8201F4853D7}" dt="2021-04-16T02:25:57.512" v="63"/>
          <ac:grpSpMkLst>
            <pc:docMk/>
            <pc:sldMk cId="4021705003" sldId="320"/>
            <ac:grpSpMk id="7" creationId="{6DF31782-D4D4-461E-9753-0ED965A54FA1}"/>
          </ac:grpSpMkLst>
        </pc:grpChg>
        <pc:grpChg chg="add mod">
          <ac:chgData name="Émilie Vaudrin" userId="S::emilie.vaudrin@polymtl.ca::cffb7cc5-143e-4abc-bb26-3ed08bfb32fa" providerId="AD" clId="Web-{205878C9-99C0-44DD-BC38-E8201F4853D7}" dt="2021-04-16T02:29:11.247" v="90" actId="14100"/>
          <ac:grpSpMkLst>
            <pc:docMk/>
            <pc:sldMk cId="4021705003" sldId="320"/>
            <ac:grpSpMk id="10" creationId="{C4CE9AF2-63D1-4F1F-A759-7DC14EEE8E42}"/>
          </ac:grpSpMkLst>
        </pc:grpChg>
        <pc:picChg chg="add mod modCrop">
          <ac:chgData name="Émilie Vaudrin" userId="S::emilie.vaudrin@polymtl.ca::cffb7cc5-143e-4abc-bb26-3ed08bfb32fa" providerId="AD" clId="Web-{205878C9-99C0-44DD-BC38-E8201F4853D7}" dt="2021-04-16T02:25:58.184" v="65" actId="1076"/>
          <ac:picMkLst>
            <pc:docMk/>
            <pc:sldMk cId="4021705003" sldId="320"/>
            <ac:picMk id="4" creationId="{EC98B2DD-2805-4310-8F8C-0F291CE745DF}"/>
          </ac:picMkLst>
        </pc:picChg>
        <pc:picChg chg="add mod">
          <ac:chgData name="Émilie Vaudrin" userId="S::emilie.vaudrin@polymtl.ca::cffb7cc5-143e-4abc-bb26-3ed08bfb32fa" providerId="AD" clId="Web-{205878C9-99C0-44DD-BC38-E8201F4853D7}" dt="2021-04-16T02:27:42.575" v="74"/>
          <ac:picMkLst>
            <pc:docMk/>
            <pc:sldMk cId="4021705003" sldId="320"/>
            <ac:picMk id="8" creationId="{DD59C844-9467-4A6C-B41B-DEBC060E4B54}"/>
          </ac:picMkLst>
        </pc:picChg>
      </pc:sldChg>
      <pc:sldChg chg="addSp modSp new">
        <pc:chgData name="Émilie Vaudrin" userId="S::emilie.vaudrin@polymtl.ca::cffb7cc5-143e-4abc-bb26-3ed08bfb32fa" providerId="AD" clId="Web-{205878C9-99C0-44DD-BC38-E8201F4853D7}" dt="2021-04-16T02:32:46.408" v="158"/>
        <pc:sldMkLst>
          <pc:docMk/>
          <pc:sldMk cId="3120642552" sldId="322"/>
        </pc:sldMkLst>
        <pc:spChg chg="mod">
          <ac:chgData name="Émilie Vaudrin" userId="S::emilie.vaudrin@polymtl.ca::cffb7cc5-143e-4abc-bb26-3ed08bfb32fa" providerId="AD" clId="Web-{205878C9-99C0-44DD-BC38-E8201F4853D7}" dt="2021-04-16T02:30:27.216" v="137" actId="20577"/>
          <ac:spMkLst>
            <pc:docMk/>
            <pc:sldMk cId="3120642552" sldId="322"/>
            <ac:spMk id="2" creationId="{21A8C9AB-FDBA-4332-BED2-50798ED71344}"/>
          </ac:spMkLst>
        </pc:spChg>
        <pc:spChg chg="add mod ord">
          <ac:chgData name="Émilie Vaudrin" userId="S::emilie.vaudrin@polymtl.ca::cffb7cc5-143e-4abc-bb26-3ed08bfb32fa" providerId="AD" clId="Web-{205878C9-99C0-44DD-BC38-E8201F4853D7}" dt="2021-04-16T02:31:18.451" v="147" actId="14100"/>
          <ac:spMkLst>
            <pc:docMk/>
            <pc:sldMk cId="3120642552" sldId="322"/>
            <ac:spMk id="5" creationId="{876A244D-D1E0-41AC-9575-3B3FC2D2CAE2}"/>
          </ac:spMkLst>
        </pc:spChg>
        <pc:spChg chg="add mod">
          <ac:chgData name="Émilie Vaudrin" userId="S::emilie.vaudrin@polymtl.ca::cffb7cc5-143e-4abc-bb26-3ed08bfb32fa" providerId="AD" clId="Web-{205878C9-99C0-44DD-BC38-E8201F4853D7}" dt="2021-04-16T02:32:46.408" v="158"/>
          <ac:spMkLst>
            <pc:docMk/>
            <pc:sldMk cId="3120642552" sldId="322"/>
            <ac:spMk id="8" creationId="{24E83D5F-339E-4E8C-8125-82D1557B73E1}"/>
          </ac:spMkLst>
        </pc:spChg>
        <pc:grpChg chg="add">
          <ac:chgData name="Émilie Vaudrin" userId="S::emilie.vaudrin@polymtl.ca::cffb7cc5-143e-4abc-bb26-3ed08bfb32fa" providerId="AD" clId="Web-{205878C9-99C0-44DD-BC38-E8201F4853D7}" dt="2021-04-16T02:31:31.188" v="148"/>
          <ac:grpSpMkLst>
            <pc:docMk/>
            <pc:sldMk cId="3120642552" sldId="322"/>
            <ac:grpSpMk id="6" creationId="{F92E38E2-72EA-47F2-8594-5CCCD2534B6C}"/>
          </ac:grpSpMkLst>
        </pc:grpChg>
        <pc:picChg chg="add mod">
          <ac:chgData name="Émilie Vaudrin" userId="S::emilie.vaudrin@polymtl.ca::cffb7cc5-143e-4abc-bb26-3ed08bfb32fa" providerId="AD" clId="Web-{205878C9-99C0-44DD-BC38-E8201F4853D7}" dt="2021-04-16T02:30:51.717" v="140" actId="14100"/>
          <ac:picMkLst>
            <pc:docMk/>
            <pc:sldMk cId="3120642552" sldId="322"/>
            <ac:picMk id="4" creationId="{34070112-B638-47F5-9024-F5D3A21D6BCF}"/>
          </ac:picMkLst>
        </pc:picChg>
        <pc:picChg chg="add mod">
          <ac:chgData name="Émilie Vaudrin" userId="S::emilie.vaudrin@polymtl.ca::cffb7cc5-143e-4abc-bb26-3ed08bfb32fa" providerId="AD" clId="Web-{205878C9-99C0-44DD-BC38-E8201F4853D7}" dt="2021-04-16T02:32:27.001" v="154" actId="14100"/>
          <ac:picMkLst>
            <pc:docMk/>
            <pc:sldMk cId="3120642552" sldId="322"/>
            <ac:picMk id="7" creationId="{DBE4BB31-D6F6-424B-BE37-E3A1737F686F}"/>
          </ac:picMkLst>
        </pc:picChg>
      </pc:sldChg>
    </pc:docChg>
  </pc:docChgLst>
  <pc:docChgLst>
    <pc:chgData name="Farid ELFAKHRY" userId="S::farid.elfakhry@polymtl.ca::b43c04d4-0297-4453-9807-148b01e4131c" providerId="AD" clId="Web-{CC9D319B-20FC-4634-939F-80A4AC7E3558}"/>
    <pc:docChg chg="addSld delSld modSld">
      <pc:chgData name="Farid ELFAKHRY" userId="S::farid.elfakhry@polymtl.ca::b43c04d4-0297-4453-9807-148b01e4131c" providerId="AD" clId="Web-{CC9D319B-20FC-4634-939F-80A4AC7E3558}" dt="2021-04-14T14:46:19.866" v="191" actId="20577"/>
      <pc:docMkLst>
        <pc:docMk/>
      </pc:docMkLst>
      <pc:sldChg chg="addSp delSp modSp new">
        <pc:chgData name="Farid ELFAKHRY" userId="S::farid.elfakhry@polymtl.ca::b43c04d4-0297-4453-9807-148b01e4131c" providerId="AD" clId="Web-{CC9D319B-20FC-4634-939F-80A4AC7E3558}" dt="2021-04-14T14:46:19.866" v="191" actId="20577"/>
        <pc:sldMkLst>
          <pc:docMk/>
          <pc:sldMk cId="1947224112" sldId="297"/>
        </pc:sldMkLst>
        <pc:spChg chg="mod">
          <ac:chgData name="Farid ELFAKHRY" userId="S::farid.elfakhry@polymtl.ca::b43c04d4-0297-4453-9807-148b01e4131c" providerId="AD" clId="Web-{CC9D319B-20FC-4634-939F-80A4AC7E3558}" dt="2021-04-14T14:40:22.104" v="113" actId="20577"/>
          <ac:spMkLst>
            <pc:docMk/>
            <pc:sldMk cId="1947224112" sldId="297"/>
            <ac:spMk id="2" creationId="{74BBA67F-4A18-47E9-B3F5-A25A35AFF595}"/>
          </ac:spMkLst>
        </pc:spChg>
        <pc:spChg chg="mod">
          <ac:chgData name="Farid ELFAKHRY" userId="S::farid.elfakhry@polymtl.ca::b43c04d4-0297-4453-9807-148b01e4131c" providerId="AD" clId="Web-{CC9D319B-20FC-4634-939F-80A4AC7E3558}" dt="2021-04-14T14:35:33.592" v="32" actId="20577"/>
          <ac:spMkLst>
            <pc:docMk/>
            <pc:sldMk cId="1947224112" sldId="297"/>
            <ac:spMk id="3" creationId="{DC53DF96-C89B-474C-95E5-CAEEB79757A7}"/>
          </ac:spMkLst>
        </pc:spChg>
        <pc:spChg chg="mod">
          <ac:chgData name="Farid ELFAKHRY" userId="S::farid.elfakhry@polymtl.ca::b43c04d4-0297-4453-9807-148b01e4131c" providerId="AD" clId="Web-{CC9D319B-20FC-4634-939F-80A4AC7E3558}" dt="2021-04-14T14:40:13.729" v="111" actId="20577"/>
          <ac:spMkLst>
            <pc:docMk/>
            <pc:sldMk cId="1947224112" sldId="297"/>
            <ac:spMk id="4" creationId="{A08A4F27-C4A2-4565-8D95-C665AD6AB24D}"/>
          </ac:spMkLst>
        </pc:spChg>
        <pc:spChg chg="add">
          <ac:chgData name="Farid ELFAKHRY" userId="S::farid.elfakhry@polymtl.ca::b43c04d4-0297-4453-9807-148b01e4131c" providerId="AD" clId="Web-{CC9D319B-20FC-4634-939F-80A4AC7E3558}" dt="2021-04-14T14:42:59.868" v="121"/>
          <ac:spMkLst>
            <pc:docMk/>
            <pc:sldMk cId="1947224112" sldId="297"/>
            <ac:spMk id="9" creationId="{8BCFF400-845E-4F3B-8B6D-50140306EC00}"/>
          </ac:spMkLst>
        </pc:spChg>
        <pc:spChg chg="mod">
          <ac:chgData name="Farid ELFAKHRY" userId="S::farid.elfakhry@polymtl.ca::b43c04d4-0297-4453-9807-148b01e4131c" providerId="AD" clId="Web-{CC9D319B-20FC-4634-939F-80A4AC7E3558}" dt="2021-04-14T14:46:19.866" v="191" actId="20577"/>
          <ac:spMkLst>
            <pc:docMk/>
            <pc:sldMk cId="1947224112" sldId="297"/>
            <ac:spMk id="9" creationId="{FE585AFE-24BF-4537-9DDD-8D4A1CD4C15F}"/>
          </ac:spMkLst>
        </pc:spChg>
        <pc:picChg chg="add mod">
          <ac:chgData name="Farid ELFAKHRY" userId="S::farid.elfakhry@polymtl.ca::b43c04d4-0297-4453-9807-148b01e4131c" providerId="AD" clId="Web-{CC9D319B-20FC-4634-939F-80A4AC7E3558}" dt="2021-04-14T14:40:40.073" v="114" actId="14100"/>
          <ac:picMkLst>
            <pc:docMk/>
            <pc:sldMk cId="1947224112" sldId="297"/>
            <ac:picMk id="6" creationId="{FE5F8640-C352-4846-98A1-936B1D29EEAB}"/>
          </ac:picMkLst>
        </pc:picChg>
        <pc:picChg chg="add del mod">
          <ac:chgData name="Farid ELFAKHRY" userId="S::farid.elfakhry@polymtl.ca::b43c04d4-0297-4453-9807-148b01e4131c" providerId="AD" clId="Web-{CC9D319B-20FC-4634-939F-80A4AC7E3558}" dt="2021-04-14T14:42:31.321" v="119"/>
          <ac:picMkLst>
            <pc:docMk/>
            <pc:sldMk cId="1947224112" sldId="297"/>
            <ac:picMk id="7" creationId="{2B6A7392-F4EF-4C29-8D80-710FF639FAAF}"/>
          </ac:picMkLst>
        </pc:picChg>
        <pc:picChg chg="add mod">
          <ac:chgData name="Farid ELFAKHRY" userId="S::farid.elfakhry@polymtl.ca::b43c04d4-0297-4453-9807-148b01e4131c" providerId="AD" clId="Web-{CC9D319B-20FC-4634-939F-80A4AC7E3558}" dt="2021-04-14T14:42:33.884" v="120" actId="1076"/>
          <ac:picMkLst>
            <pc:docMk/>
            <pc:sldMk cId="1947224112" sldId="297"/>
            <ac:picMk id="8" creationId="{C48309AC-3082-476F-BFC3-2A9742AD7D51}"/>
          </ac:picMkLst>
        </pc:picChg>
      </pc:sldChg>
      <pc:sldChg chg="addSp delSp modSp del">
        <pc:chgData name="Farid ELFAKHRY" userId="S::farid.elfakhry@polymtl.ca::b43c04d4-0297-4453-9807-148b01e4131c" providerId="AD" clId="Web-{CC9D319B-20FC-4634-939F-80A4AC7E3558}" dt="2021-04-14T14:35:16.170" v="30"/>
        <pc:sldMkLst>
          <pc:docMk/>
          <pc:sldMk cId="2899143164" sldId="297"/>
        </pc:sldMkLst>
        <pc:spChg chg="del mod">
          <ac:chgData name="Farid ELFAKHRY" userId="S::farid.elfakhry@polymtl.ca::b43c04d4-0297-4453-9807-148b01e4131c" providerId="AD" clId="Web-{CC9D319B-20FC-4634-939F-80A4AC7E3558}" dt="2021-04-14T14:35:03.843" v="26"/>
          <ac:spMkLst>
            <pc:docMk/>
            <pc:sldMk cId="2899143164" sldId="297"/>
            <ac:spMk id="3" creationId="{100902EE-8D58-4C8B-8839-D610CF470BE6}"/>
          </ac:spMkLst>
        </pc:spChg>
        <pc:spChg chg="del">
          <ac:chgData name="Farid ELFAKHRY" userId="S::farid.elfakhry@polymtl.ca::b43c04d4-0297-4453-9807-148b01e4131c" providerId="AD" clId="Web-{CC9D319B-20FC-4634-939F-80A4AC7E3558}" dt="2021-04-14T14:35:05.827" v="27"/>
          <ac:spMkLst>
            <pc:docMk/>
            <pc:sldMk cId="2899143164" sldId="297"/>
            <ac:spMk id="4" creationId="{F5A3DE3C-2404-42F3-8B65-BBDB1AD90727}"/>
          </ac:spMkLst>
        </pc:spChg>
        <pc:spChg chg="del">
          <ac:chgData name="Farid ELFAKHRY" userId="S::farid.elfakhry@polymtl.ca::b43c04d4-0297-4453-9807-148b01e4131c" providerId="AD" clId="Web-{CC9D319B-20FC-4634-939F-80A4AC7E3558}" dt="2021-04-14T14:35:07.936" v="28"/>
          <ac:spMkLst>
            <pc:docMk/>
            <pc:sldMk cId="2899143164" sldId="297"/>
            <ac:spMk id="5" creationId="{5F526218-B0CA-477E-8A63-88CF1C77D182}"/>
          </ac:spMkLst>
        </pc:spChg>
        <pc:spChg chg="mod">
          <ac:chgData name="Farid ELFAKHRY" userId="S::farid.elfakhry@polymtl.ca::b43c04d4-0297-4453-9807-148b01e4131c" providerId="AD" clId="Web-{CC9D319B-20FC-4634-939F-80A4AC7E3558}" dt="2021-04-14T14:34:27.811" v="24" actId="20577"/>
          <ac:spMkLst>
            <pc:docMk/>
            <pc:sldMk cId="2899143164" sldId="297"/>
            <ac:spMk id="8" creationId="{A705EA15-5E7E-4307-BFE4-5121C998AD54}"/>
          </ac:spMkLst>
        </pc:spChg>
        <pc:spChg chg="add mod">
          <ac:chgData name="Farid ELFAKHRY" userId="S::farid.elfakhry@polymtl.ca::b43c04d4-0297-4453-9807-148b01e4131c" providerId="AD" clId="Web-{CC9D319B-20FC-4634-939F-80A4AC7E3558}" dt="2021-04-14T14:35:13.748" v="29" actId="20577"/>
          <ac:spMkLst>
            <pc:docMk/>
            <pc:sldMk cId="2899143164" sldId="297"/>
            <ac:spMk id="9" creationId="{E62290D2-76E9-4F43-8E29-EE55A71ACB79}"/>
          </ac:spMkLst>
        </pc:spChg>
        <pc:spChg chg="add mod">
          <ac:chgData name="Farid ELFAKHRY" userId="S::farid.elfakhry@polymtl.ca::b43c04d4-0297-4453-9807-148b01e4131c" providerId="AD" clId="Web-{CC9D319B-20FC-4634-939F-80A4AC7E3558}" dt="2021-04-14T14:35:05.827" v="27"/>
          <ac:spMkLst>
            <pc:docMk/>
            <pc:sldMk cId="2899143164" sldId="297"/>
            <ac:spMk id="12" creationId="{A58EFE9A-D822-4D3D-95C9-51BEBF3EB4DB}"/>
          </ac:spMkLst>
        </pc:spChg>
        <pc:spChg chg="add mod">
          <ac:chgData name="Farid ELFAKHRY" userId="S::farid.elfakhry@polymtl.ca::b43c04d4-0297-4453-9807-148b01e4131c" providerId="AD" clId="Web-{CC9D319B-20FC-4634-939F-80A4AC7E3558}" dt="2021-04-14T14:35:07.936" v="28"/>
          <ac:spMkLst>
            <pc:docMk/>
            <pc:sldMk cId="2899143164" sldId="297"/>
            <ac:spMk id="14" creationId="{BAC6642B-E937-4630-9F56-D519CFB121E1}"/>
          </ac:spMkLst>
        </pc:spChg>
      </pc:sldChg>
    </pc:docChg>
  </pc:docChgLst>
  <pc:docChgLst>
    <pc:chgData name="Farid ELFAKHRY" userId="S::farid.elfakhry@polymtl.ca::b43c04d4-0297-4453-9807-148b01e4131c" providerId="AD" clId="Web-{94FED70E-9F29-4876-BBD2-79F657A527AD}"/>
    <pc:docChg chg="modSld">
      <pc:chgData name="Farid ELFAKHRY" userId="S::farid.elfakhry@polymtl.ca::b43c04d4-0297-4453-9807-148b01e4131c" providerId="AD" clId="Web-{94FED70E-9F29-4876-BBD2-79F657A527AD}" dt="2021-04-16T19:17:04.759" v="0"/>
      <pc:docMkLst>
        <pc:docMk/>
      </pc:docMkLst>
      <pc:sldChg chg="addSp">
        <pc:chgData name="Farid ELFAKHRY" userId="S::farid.elfakhry@polymtl.ca::b43c04d4-0297-4453-9807-148b01e4131c" providerId="AD" clId="Web-{94FED70E-9F29-4876-BBD2-79F657A527AD}" dt="2021-04-16T19:17:04.759" v="0"/>
        <pc:sldMkLst>
          <pc:docMk/>
          <pc:sldMk cId="2707200145" sldId="328"/>
        </pc:sldMkLst>
        <pc:spChg chg="add">
          <ac:chgData name="Farid ELFAKHRY" userId="S::farid.elfakhry@polymtl.ca::b43c04d4-0297-4453-9807-148b01e4131c" providerId="AD" clId="Web-{94FED70E-9F29-4876-BBD2-79F657A527AD}" dt="2021-04-16T19:17:04.759" v="0"/>
          <ac:spMkLst>
            <pc:docMk/>
            <pc:sldMk cId="2707200145" sldId="328"/>
            <ac:spMk id="3" creationId="{EABA0E20-70E7-4FD1-BF1E-D97046D407B7}"/>
          </ac:spMkLst>
        </pc:spChg>
        <pc:spChg chg="add">
          <ac:chgData name="Farid ELFAKHRY" userId="S::farid.elfakhry@polymtl.ca::b43c04d4-0297-4453-9807-148b01e4131c" providerId="AD" clId="Web-{94FED70E-9F29-4876-BBD2-79F657A527AD}" dt="2021-04-16T19:17:04.759" v="0"/>
          <ac:spMkLst>
            <pc:docMk/>
            <pc:sldMk cId="2707200145" sldId="328"/>
            <ac:spMk id="4" creationId="{A33A4F92-83B8-4983-B69F-AE429EE14C93}"/>
          </ac:spMkLst>
        </pc:spChg>
        <pc:spChg chg="add">
          <ac:chgData name="Farid ELFAKHRY" userId="S::farid.elfakhry@polymtl.ca::b43c04d4-0297-4453-9807-148b01e4131c" providerId="AD" clId="Web-{94FED70E-9F29-4876-BBD2-79F657A527AD}" dt="2021-04-16T19:17:04.759" v="0"/>
          <ac:spMkLst>
            <pc:docMk/>
            <pc:sldMk cId="2707200145" sldId="328"/>
            <ac:spMk id="5" creationId="{D3E2BF84-8BB0-40A8-A198-18FC4002D123}"/>
          </ac:spMkLst>
        </pc:spChg>
        <pc:spChg chg="add">
          <ac:chgData name="Farid ELFAKHRY" userId="S::farid.elfakhry@polymtl.ca::b43c04d4-0297-4453-9807-148b01e4131c" providerId="AD" clId="Web-{94FED70E-9F29-4876-BBD2-79F657A527AD}" dt="2021-04-16T19:17:04.759" v="0"/>
          <ac:spMkLst>
            <pc:docMk/>
            <pc:sldMk cId="2707200145" sldId="328"/>
            <ac:spMk id="6" creationId="{8898A1BE-942D-4E70-9CEC-B9E4DFD443B9}"/>
          </ac:spMkLst>
        </pc:spChg>
        <pc:spChg chg="add">
          <ac:chgData name="Farid ELFAKHRY" userId="S::farid.elfakhry@polymtl.ca::b43c04d4-0297-4453-9807-148b01e4131c" providerId="AD" clId="Web-{94FED70E-9F29-4876-BBD2-79F657A527AD}" dt="2021-04-16T19:17:04.759" v="0"/>
          <ac:spMkLst>
            <pc:docMk/>
            <pc:sldMk cId="2707200145" sldId="328"/>
            <ac:spMk id="7" creationId="{3690C132-F576-41B8-B267-0367B4F625D9}"/>
          </ac:spMkLst>
        </pc:spChg>
      </pc:sldChg>
    </pc:docChg>
  </pc:docChgLst>
  <pc:docChgLst>
    <pc:chgData name="Alexandre Talens" userId="S::alexandre.talens@polymtl.ca::d8b14dba-9e28-4d2d-b4f3-fc89625380cb" providerId="AD" clId="Web-{78A8BE9F-D06D-B000-D8F3-11AF9C7CDE21}"/>
    <pc:docChg chg="addSld modSld">
      <pc:chgData name="Alexandre Talens" userId="S::alexandre.talens@polymtl.ca::d8b14dba-9e28-4d2d-b4f3-fc89625380cb" providerId="AD" clId="Web-{78A8BE9F-D06D-B000-D8F3-11AF9C7CDE21}" dt="2021-04-16T01:57:12.242" v="61"/>
      <pc:docMkLst>
        <pc:docMk/>
      </pc:docMkLst>
      <pc:sldChg chg="modSp">
        <pc:chgData name="Alexandre Talens" userId="S::alexandre.talens@polymtl.ca::d8b14dba-9e28-4d2d-b4f3-fc89625380cb" providerId="AD" clId="Web-{78A8BE9F-D06D-B000-D8F3-11AF9C7CDE21}" dt="2021-04-16T01:48:01.474" v="10" actId="20577"/>
        <pc:sldMkLst>
          <pc:docMk/>
          <pc:sldMk cId="0" sldId="264"/>
        </pc:sldMkLst>
        <pc:spChg chg="mod">
          <ac:chgData name="Alexandre Talens" userId="S::alexandre.talens@polymtl.ca::d8b14dba-9e28-4d2d-b4f3-fc89625380cb" providerId="AD" clId="Web-{78A8BE9F-D06D-B000-D8F3-11AF9C7CDE21}" dt="2021-04-16T01:48:01.474" v="10" actId="20577"/>
          <ac:spMkLst>
            <pc:docMk/>
            <pc:sldMk cId="0" sldId="264"/>
            <ac:spMk id="4" creationId="{0331D25B-2530-499B-8652-4BBA89DF3EF0}"/>
          </ac:spMkLst>
        </pc:spChg>
      </pc:sldChg>
      <pc:sldChg chg="modSp">
        <pc:chgData name="Alexandre Talens" userId="S::alexandre.talens@polymtl.ca::d8b14dba-9e28-4d2d-b4f3-fc89625380cb" providerId="AD" clId="Web-{78A8BE9F-D06D-B000-D8F3-11AF9C7CDE21}" dt="2021-04-16T01:47:55.708" v="8" actId="20577"/>
        <pc:sldMkLst>
          <pc:docMk/>
          <pc:sldMk cId="1947224112" sldId="297"/>
        </pc:sldMkLst>
        <pc:spChg chg="mod">
          <ac:chgData name="Alexandre Talens" userId="S::alexandre.talens@polymtl.ca::d8b14dba-9e28-4d2d-b4f3-fc89625380cb" providerId="AD" clId="Web-{78A8BE9F-D06D-B000-D8F3-11AF9C7CDE21}" dt="2021-04-16T01:47:55.708" v="8" actId="20577"/>
          <ac:spMkLst>
            <pc:docMk/>
            <pc:sldMk cId="1947224112" sldId="297"/>
            <ac:spMk id="9" creationId="{FE585AFE-24BF-4537-9DDD-8D4A1CD4C15F}"/>
          </ac:spMkLst>
        </pc:spChg>
      </pc:sldChg>
      <pc:sldChg chg="modSp">
        <pc:chgData name="Alexandre Talens" userId="S::alexandre.talens@polymtl.ca::d8b14dba-9e28-4d2d-b4f3-fc89625380cb" providerId="AD" clId="Web-{78A8BE9F-D06D-B000-D8F3-11AF9C7CDE21}" dt="2021-04-16T01:48:05.755" v="12" actId="20577"/>
        <pc:sldMkLst>
          <pc:docMk/>
          <pc:sldMk cId="2106512140" sldId="300"/>
        </pc:sldMkLst>
        <pc:spChg chg="mod">
          <ac:chgData name="Alexandre Talens" userId="S::alexandre.talens@polymtl.ca::d8b14dba-9e28-4d2d-b4f3-fc89625380cb" providerId="AD" clId="Web-{78A8BE9F-D06D-B000-D8F3-11AF9C7CDE21}" dt="2021-04-16T01:48:05.755" v="12" actId="20577"/>
          <ac:spMkLst>
            <pc:docMk/>
            <pc:sldMk cId="2106512140" sldId="300"/>
            <ac:spMk id="3" creationId="{A3C66C76-C3D1-49B6-A17E-0169C3DC580E}"/>
          </ac:spMkLst>
        </pc:spChg>
      </pc:sldChg>
      <pc:sldChg chg="modSp">
        <pc:chgData name="Alexandre Talens" userId="S::alexandre.talens@polymtl.ca::d8b14dba-9e28-4d2d-b4f3-fc89625380cb" providerId="AD" clId="Web-{78A8BE9F-D06D-B000-D8F3-11AF9C7CDE21}" dt="2021-04-16T01:48:10.068" v="14" actId="20577"/>
        <pc:sldMkLst>
          <pc:docMk/>
          <pc:sldMk cId="3762953658" sldId="302"/>
        </pc:sldMkLst>
        <pc:spChg chg="mod">
          <ac:chgData name="Alexandre Talens" userId="S::alexandre.talens@polymtl.ca::d8b14dba-9e28-4d2d-b4f3-fc89625380cb" providerId="AD" clId="Web-{78A8BE9F-D06D-B000-D8F3-11AF9C7CDE21}" dt="2021-04-16T01:48:10.068" v="14" actId="20577"/>
          <ac:spMkLst>
            <pc:docMk/>
            <pc:sldMk cId="3762953658" sldId="302"/>
            <ac:spMk id="6" creationId="{E3CCA026-C4B8-4701-BEF2-FFFA31F8F575}"/>
          </ac:spMkLst>
        </pc:spChg>
      </pc:sldChg>
      <pc:sldChg chg="modSp">
        <pc:chgData name="Alexandre Talens" userId="S::alexandre.talens@polymtl.ca::d8b14dba-9e28-4d2d-b4f3-fc89625380cb" providerId="AD" clId="Web-{78A8BE9F-D06D-B000-D8F3-11AF9C7CDE21}" dt="2021-04-16T01:48:15.036" v="16" actId="20577"/>
        <pc:sldMkLst>
          <pc:docMk/>
          <pc:sldMk cId="2865387720" sldId="306"/>
        </pc:sldMkLst>
        <pc:spChg chg="mod">
          <ac:chgData name="Alexandre Talens" userId="S::alexandre.talens@polymtl.ca::d8b14dba-9e28-4d2d-b4f3-fc89625380cb" providerId="AD" clId="Web-{78A8BE9F-D06D-B000-D8F3-11AF9C7CDE21}" dt="2021-04-16T01:48:15.036" v="16" actId="20577"/>
          <ac:spMkLst>
            <pc:docMk/>
            <pc:sldMk cId="2865387720" sldId="306"/>
            <ac:spMk id="3" creationId="{CA50D8FA-707C-4BFC-8EB4-282DE921A8B9}"/>
          </ac:spMkLst>
        </pc:spChg>
      </pc:sldChg>
      <pc:sldChg chg="modSp">
        <pc:chgData name="Alexandre Talens" userId="S::alexandre.talens@polymtl.ca::d8b14dba-9e28-4d2d-b4f3-fc89625380cb" providerId="AD" clId="Web-{78A8BE9F-D06D-B000-D8F3-11AF9C7CDE21}" dt="2021-04-16T01:47:49.833" v="5" actId="20577"/>
        <pc:sldMkLst>
          <pc:docMk/>
          <pc:sldMk cId="2157874716" sldId="313"/>
        </pc:sldMkLst>
        <pc:spChg chg="mod">
          <ac:chgData name="Alexandre Talens" userId="S::alexandre.talens@polymtl.ca::d8b14dba-9e28-4d2d-b4f3-fc89625380cb" providerId="AD" clId="Web-{78A8BE9F-D06D-B000-D8F3-11AF9C7CDE21}" dt="2021-04-16T01:47:49.833" v="5" actId="20577"/>
          <ac:spMkLst>
            <pc:docMk/>
            <pc:sldMk cId="2157874716" sldId="313"/>
            <ac:spMk id="5" creationId="{3BA9886C-9A35-4228-A9A3-D79B18DE98C3}"/>
          </ac:spMkLst>
        </pc:spChg>
      </pc:sldChg>
      <pc:sldChg chg="modSp">
        <pc:chgData name="Alexandre Talens" userId="S::alexandre.talens@polymtl.ca::d8b14dba-9e28-4d2d-b4f3-fc89625380cb" providerId="AD" clId="Web-{78A8BE9F-D06D-B000-D8F3-11AF9C7CDE21}" dt="2021-04-16T01:47:42.239" v="3" actId="20577"/>
        <pc:sldMkLst>
          <pc:docMk/>
          <pc:sldMk cId="3117931207" sldId="314"/>
        </pc:sldMkLst>
        <pc:spChg chg="mod">
          <ac:chgData name="Alexandre Talens" userId="S::alexandre.talens@polymtl.ca::d8b14dba-9e28-4d2d-b4f3-fc89625380cb" providerId="AD" clId="Web-{78A8BE9F-D06D-B000-D8F3-11AF9C7CDE21}" dt="2021-04-16T01:47:42.239" v="3" actId="20577"/>
          <ac:spMkLst>
            <pc:docMk/>
            <pc:sldMk cId="3117931207" sldId="314"/>
            <ac:spMk id="5" creationId="{628C84D1-906B-4FD5-B767-797437A4A855}"/>
          </ac:spMkLst>
        </pc:spChg>
      </pc:sldChg>
      <pc:sldChg chg="modSp">
        <pc:chgData name="Alexandre Talens" userId="S::alexandre.talens@polymtl.ca::d8b14dba-9e28-4d2d-b4f3-fc89625380cb" providerId="AD" clId="Web-{78A8BE9F-D06D-B000-D8F3-11AF9C7CDE21}" dt="2021-04-16T01:47:38.771" v="1" actId="20577"/>
        <pc:sldMkLst>
          <pc:docMk/>
          <pc:sldMk cId="1904279109" sldId="315"/>
        </pc:sldMkLst>
        <pc:spChg chg="mod">
          <ac:chgData name="Alexandre Talens" userId="S::alexandre.talens@polymtl.ca::d8b14dba-9e28-4d2d-b4f3-fc89625380cb" providerId="AD" clId="Web-{78A8BE9F-D06D-B000-D8F3-11AF9C7CDE21}" dt="2021-04-16T01:47:38.771" v="1" actId="20577"/>
          <ac:spMkLst>
            <pc:docMk/>
            <pc:sldMk cId="1904279109" sldId="315"/>
            <ac:spMk id="5" creationId="{77C25774-F038-4F81-AD89-9DA655882C00}"/>
          </ac:spMkLst>
        </pc:spChg>
      </pc:sldChg>
      <pc:sldChg chg="addSp delSp modSp add replId addAnim delAnim modAnim">
        <pc:chgData name="Alexandre Talens" userId="S::alexandre.talens@polymtl.ca::d8b14dba-9e28-4d2d-b4f3-fc89625380cb" providerId="AD" clId="Web-{78A8BE9F-D06D-B000-D8F3-11AF9C7CDE21}" dt="2021-04-16T01:57:12.242" v="61"/>
        <pc:sldMkLst>
          <pc:docMk/>
          <pc:sldMk cId="3403710527" sldId="317"/>
        </pc:sldMkLst>
        <pc:spChg chg="del">
          <ac:chgData name="Alexandre Talens" userId="S::alexandre.talens@polymtl.ca::d8b14dba-9e28-4d2d-b4f3-fc89625380cb" providerId="AD" clId="Web-{78A8BE9F-D06D-B000-D8F3-11AF9C7CDE21}" dt="2021-04-16T01:48:32.927" v="18"/>
          <ac:spMkLst>
            <pc:docMk/>
            <pc:sldMk cId="3403710527" sldId="317"/>
            <ac:spMk id="10" creationId="{FA71CBB7-A66B-4473-A7E6-79E7EF53DBF7}"/>
          </ac:spMkLst>
        </pc:spChg>
        <pc:spChg chg="del">
          <ac:chgData name="Alexandre Talens" userId="S::alexandre.talens@polymtl.ca::d8b14dba-9e28-4d2d-b4f3-fc89625380cb" providerId="AD" clId="Web-{78A8BE9F-D06D-B000-D8F3-11AF9C7CDE21}" dt="2021-04-16T01:48:41.490" v="25"/>
          <ac:spMkLst>
            <pc:docMk/>
            <pc:sldMk cId="3403710527" sldId="317"/>
            <ac:spMk id="11" creationId="{A657C264-32E8-4D24-8DC1-36E0DE28752A}"/>
          </ac:spMkLst>
        </pc:spChg>
        <pc:spChg chg="del">
          <ac:chgData name="Alexandre Talens" userId="S::alexandre.talens@polymtl.ca::d8b14dba-9e28-4d2d-b4f3-fc89625380cb" providerId="AD" clId="Web-{78A8BE9F-D06D-B000-D8F3-11AF9C7CDE21}" dt="2021-04-16T01:48:41.396" v="24"/>
          <ac:spMkLst>
            <pc:docMk/>
            <pc:sldMk cId="3403710527" sldId="317"/>
            <ac:spMk id="12" creationId="{648BFE40-A14A-4137-84D7-8C90B1DB0665}"/>
          </ac:spMkLst>
        </pc:spChg>
        <pc:spChg chg="add del mod">
          <ac:chgData name="Alexandre Talens" userId="S::alexandre.talens@polymtl.ca::d8b14dba-9e28-4d2d-b4f3-fc89625380cb" providerId="AD" clId="Web-{78A8BE9F-D06D-B000-D8F3-11AF9C7CDE21}" dt="2021-04-16T01:48:41.318" v="20"/>
          <ac:spMkLst>
            <pc:docMk/>
            <pc:sldMk cId="3403710527" sldId="317"/>
            <ac:spMk id="13" creationId="{6F9FA1AA-8E92-476F-A2AE-5FC7122B4DDC}"/>
          </ac:spMkLst>
        </pc:spChg>
        <pc:spChg chg="add del mod">
          <ac:chgData name="Alexandre Talens" userId="S::alexandre.talens@polymtl.ca::d8b14dba-9e28-4d2d-b4f3-fc89625380cb" providerId="AD" clId="Web-{78A8BE9F-D06D-B000-D8F3-11AF9C7CDE21}" dt="2021-04-16T01:48:49.177" v="27"/>
          <ac:spMkLst>
            <pc:docMk/>
            <pc:sldMk cId="3403710527" sldId="317"/>
            <ac:spMk id="15" creationId="{24F0BC39-674F-4AF3-AE88-DB937CBDE015}"/>
          </ac:spMkLst>
        </pc:spChg>
        <pc:spChg chg="add del mod">
          <ac:chgData name="Alexandre Talens" userId="S::alexandre.talens@polymtl.ca::d8b14dba-9e28-4d2d-b4f3-fc89625380cb" providerId="AD" clId="Web-{78A8BE9F-D06D-B000-D8F3-11AF9C7CDE21}" dt="2021-04-16T01:48:47.630" v="26"/>
          <ac:spMkLst>
            <pc:docMk/>
            <pc:sldMk cId="3403710527" sldId="317"/>
            <ac:spMk id="17" creationId="{62D3801A-3233-47DB-9876-1B4CD125CE9F}"/>
          </ac:spMkLst>
        </pc:spChg>
        <pc:spChg chg="add del mod ord">
          <ac:chgData name="Alexandre Talens" userId="S::alexandre.talens@polymtl.ca::d8b14dba-9e28-4d2d-b4f3-fc89625380cb" providerId="AD" clId="Web-{78A8BE9F-D06D-B000-D8F3-11AF9C7CDE21}" dt="2021-04-16T01:57:12.242" v="61"/>
          <ac:spMkLst>
            <pc:docMk/>
            <pc:sldMk cId="3403710527" sldId="317"/>
            <ac:spMk id="19" creationId="{0C22E96A-AACB-4881-A130-70E66798E704}"/>
          </ac:spMkLst>
        </pc:spChg>
        <pc:picChg chg="del">
          <ac:chgData name="Alexandre Talens" userId="S::alexandre.talens@polymtl.ca::d8b14dba-9e28-4d2d-b4f3-fc89625380cb" providerId="AD" clId="Web-{78A8BE9F-D06D-B000-D8F3-11AF9C7CDE21}" dt="2021-04-16T01:48:41.318" v="23"/>
          <ac:picMkLst>
            <pc:docMk/>
            <pc:sldMk cId="3403710527" sldId="317"/>
            <ac:picMk id="6" creationId="{F0D2714E-624D-46FB-B785-5CB94E6411DB}"/>
          </ac:picMkLst>
        </pc:picChg>
        <pc:picChg chg="del mod">
          <ac:chgData name="Alexandre Talens" userId="S::alexandre.talens@polymtl.ca::d8b14dba-9e28-4d2d-b4f3-fc89625380cb" providerId="AD" clId="Web-{78A8BE9F-D06D-B000-D8F3-11AF9C7CDE21}" dt="2021-04-16T01:48:41.318" v="22"/>
          <ac:picMkLst>
            <pc:docMk/>
            <pc:sldMk cId="3403710527" sldId="317"/>
            <ac:picMk id="7" creationId="{40E723A8-29E1-45BA-B20C-C77B59F88061}"/>
          </ac:picMkLst>
        </pc:picChg>
        <pc:picChg chg="del">
          <ac:chgData name="Alexandre Talens" userId="S::alexandre.talens@polymtl.ca::d8b14dba-9e28-4d2d-b4f3-fc89625380cb" providerId="AD" clId="Web-{78A8BE9F-D06D-B000-D8F3-11AF9C7CDE21}" dt="2021-04-16T01:48:41.318" v="21"/>
          <ac:picMkLst>
            <pc:docMk/>
            <pc:sldMk cId="3403710527" sldId="317"/>
            <ac:picMk id="8" creationId="{8E81CDB2-7910-4D12-8BED-6A8177432904}"/>
          </ac:picMkLst>
        </pc:picChg>
        <pc:picChg chg="add del mod">
          <ac:chgData name="Alexandre Talens" userId="S::alexandre.talens@polymtl.ca::d8b14dba-9e28-4d2d-b4f3-fc89625380cb" providerId="AD" clId="Web-{78A8BE9F-D06D-B000-D8F3-11AF9C7CDE21}" dt="2021-04-16T01:54:21.319" v="60"/>
          <ac:picMkLst>
            <pc:docMk/>
            <pc:sldMk cId="3403710527" sldId="317"/>
            <ac:picMk id="18" creationId="{8D7B583F-8987-4EBA-889A-1467ACF11180}"/>
          </ac:picMkLst>
        </pc:picChg>
        <pc:cxnChg chg="add del">
          <ac:chgData name="Alexandre Talens" userId="S::alexandre.talens@polymtl.ca::d8b14dba-9e28-4d2d-b4f3-fc89625380cb" providerId="AD" clId="Web-{78A8BE9F-D06D-B000-D8F3-11AF9C7CDE21}" dt="2021-04-16T01:54:08.663" v="59"/>
          <ac:cxnSpMkLst>
            <pc:docMk/>
            <pc:sldMk cId="3403710527" sldId="317"/>
            <ac:cxnSpMk id="20" creationId="{5A55C4A2-30EC-4C15-AF76-4C8B15FC90A4}"/>
          </ac:cxnSpMkLst>
        </pc:cxnChg>
      </pc:sldChg>
    </pc:docChg>
  </pc:docChgLst>
  <pc:docChgLst>
    <pc:chgData name="Alexandre Talens" userId="S::alexandre.talens@polymtl.ca::d8b14dba-9e28-4d2d-b4f3-fc89625380cb" providerId="AD" clId="Web-{1E6A861D-D5F8-6226-E708-98E9194EFF30}"/>
    <pc:docChg chg="addSld delSld modSld sldOrd">
      <pc:chgData name="Alexandre Talens" userId="S::alexandre.talens@polymtl.ca::d8b14dba-9e28-4d2d-b4f3-fc89625380cb" providerId="AD" clId="Web-{1E6A861D-D5F8-6226-E708-98E9194EFF30}" dt="2021-04-16T19:29:12.248" v="248" actId="1076"/>
      <pc:docMkLst>
        <pc:docMk/>
      </pc:docMkLst>
      <pc:sldChg chg="addSp delSp modSp">
        <pc:chgData name="Alexandre Talens" userId="S::alexandre.talens@polymtl.ca::d8b14dba-9e28-4d2d-b4f3-fc89625380cb" providerId="AD" clId="Web-{1E6A861D-D5F8-6226-E708-98E9194EFF30}" dt="2021-04-16T18:39:11.741" v="220" actId="20577"/>
        <pc:sldMkLst>
          <pc:docMk/>
          <pc:sldMk cId="0" sldId="256"/>
        </pc:sldMkLst>
        <pc:spChg chg="add del mod">
          <ac:chgData name="Alexandre Talens" userId="S::alexandre.talens@polymtl.ca::d8b14dba-9e28-4d2d-b4f3-fc89625380cb" providerId="AD" clId="Web-{1E6A861D-D5F8-6226-E708-98E9194EFF30}" dt="2021-04-16T18:37:57.114" v="155"/>
          <ac:spMkLst>
            <pc:docMk/>
            <pc:sldMk cId="0" sldId="256"/>
            <ac:spMk id="2" creationId="{5089697C-3E1C-4E6E-AFE2-E64103598E45}"/>
          </ac:spMkLst>
        </pc:spChg>
        <pc:spChg chg="add mod">
          <ac:chgData name="Alexandre Talens" userId="S::alexandre.talens@polymtl.ca::d8b14dba-9e28-4d2d-b4f3-fc89625380cb" providerId="AD" clId="Web-{1E6A861D-D5F8-6226-E708-98E9194EFF30}" dt="2021-04-16T18:39:11.741" v="220" actId="20577"/>
          <ac:spMkLst>
            <pc:docMk/>
            <pc:sldMk cId="0" sldId="256"/>
            <ac:spMk id="3" creationId="{0F2EFCB0-EF55-43A7-A422-5AA3F5E6B7EF}"/>
          </ac:spMkLst>
        </pc:spChg>
      </pc:sldChg>
      <pc:sldChg chg="modSp">
        <pc:chgData name="Alexandre Talens" userId="S::alexandre.talens@polymtl.ca::d8b14dba-9e28-4d2d-b4f3-fc89625380cb" providerId="AD" clId="Web-{1E6A861D-D5F8-6226-E708-98E9194EFF30}" dt="2021-04-16T19:11:17.584" v="233" actId="20577"/>
        <pc:sldMkLst>
          <pc:docMk/>
          <pc:sldMk cId="3762953658" sldId="302"/>
        </pc:sldMkLst>
        <pc:spChg chg="mod">
          <ac:chgData name="Alexandre Talens" userId="S::alexandre.talens@polymtl.ca::d8b14dba-9e28-4d2d-b4f3-fc89625380cb" providerId="AD" clId="Web-{1E6A861D-D5F8-6226-E708-98E9194EFF30}" dt="2021-04-16T19:11:17.584" v="233" actId="20577"/>
          <ac:spMkLst>
            <pc:docMk/>
            <pc:sldMk cId="3762953658" sldId="302"/>
            <ac:spMk id="4" creationId="{91CF1127-ADE7-4F83-A8E3-6B3E83B006F9}"/>
          </ac:spMkLst>
        </pc:spChg>
      </pc:sldChg>
      <pc:sldChg chg="addSp delSp modSp addAnim delAnim modAnim">
        <pc:chgData name="Alexandre Talens" userId="S::alexandre.talens@polymtl.ca::d8b14dba-9e28-4d2d-b4f3-fc89625380cb" providerId="AD" clId="Web-{1E6A861D-D5F8-6226-E708-98E9194EFF30}" dt="2021-04-16T17:45:43.539" v="111"/>
        <pc:sldMkLst>
          <pc:docMk/>
          <pc:sldMk cId="2157874716" sldId="313"/>
        </pc:sldMkLst>
        <pc:spChg chg="del">
          <ac:chgData name="Alexandre Talens" userId="S::alexandre.talens@polymtl.ca::d8b14dba-9e28-4d2d-b4f3-fc89625380cb" providerId="AD" clId="Web-{1E6A861D-D5F8-6226-E708-98E9194EFF30}" dt="2021-04-16T17:44:24.209" v="97"/>
          <ac:spMkLst>
            <pc:docMk/>
            <pc:sldMk cId="2157874716" sldId="313"/>
            <ac:spMk id="11" creationId="{A657C264-32E8-4D24-8DC1-36E0DE28752A}"/>
          </ac:spMkLst>
        </pc:spChg>
        <pc:spChg chg="del mod">
          <ac:chgData name="Alexandre Talens" userId="S::alexandre.talens@polymtl.ca::d8b14dba-9e28-4d2d-b4f3-fc89625380cb" providerId="AD" clId="Web-{1E6A861D-D5F8-6226-E708-98E9194EFF30}" dt="2021-04-16T17:44:32.099" v="101"/>
          <ac:spMkLst>
            <pc:docMk/>
            <pc:sldMk cId="2157874716" sldId="313"/>
            <ac:spMk id="12" creationId="{648BFE40-A14A-4137-84D7-8C90B1DB0665}"/>
          </ac:spMkLst>
        </pc:spChg>
        <pc:spChg chg="add del mod">
          <ac:chgData name="Alexandre Talens" userId="S::alexandre.talens@polymtl.ca::d8b14dba-9e28-4d2d-b4f3-fc89625380cb" providerId="AD" clId="Web-{1E6A861D-D5F8-6226-E708-98E9194EFF30}" dt="2021-04-16T17:44:28.068" v="99"/>
          <ac:spMkLst>
            <pc:docMk/>
            <pc:sldMk cId="2157874716" sldId="313"/>
            <ac:spMk id="14" creationId="{22BAAAFE-25E9-487A-B705-A32A3AC7A47B}"/>
          </ac:spMkLst>
        </pc:spChg>
        <pc:spChg chg="add del mod">
          <ac:chgData name="Alexandre Talens" userId="S::alexandre.talens@polymtl.ca::d8b14dba-9e28-4d2d-b4f3-fc89625380cb" providerId="AD" clId="Web-{1E6A861D-D5F8-6226-E708-98E9194EFF30}" dt="2021-04-16T17:44:40.303" v="103"/>
          <ac:spMkLst>
            <pc:docMk/>
            <pc:sldMk cId="2157874716" sldId="313"/>
            <ac:spMk id="16" creationId="{BBC446ED-F045-454A-8E6D-4B9EEDCFC416}"/>
          </ac:spMkLst>
        </pc:spChg>
        <pc:picChg chg="del">
          <ac:chgData name="Alexandre Talens" userId="S::alexandre.talens@polymtl.ca::d8b14dba-9e28-4d2d-b4f3-fc89625380cb" providerId="AD" clId="Web-{1E6A861D-D5F8-6226-E708-98E9194EFF30}" dt="2021-04-16T17:44:26.709" v="98"/>
          <ac:picMkLst>
            <pc:docMk/>
            <pc:sldMk cId="2157874716" sldId="313"/>
            <ac:picMk id="7" creationId="{40E723A8-29E1-45BA-B20C-C77B59F88061}"/>
          </ac:picMkLst>
        </pc:picChg>
        <pc:picChg chg="del">
          <ac:chgData name="Alexandre Talens" userId="S::alexandre.talens@polymtl.ca::d8b14dba-9e28-4d2d-b4f3-fc89625380cb" providerId="AD" clId="Web-{1E6A861D-D5F8-6226-E708-98E9194EFF30}" dt="2021-04-16T17:44:41.537" v="104"/>
          <ac:picMkLst>
            <pc:docMk/>
            <pc:sldMk cId="2157874716" sldId="313"/>
            <ac:picMk id="8" creationId="{8E81CDB2-7910-4D12-8BED-6A8177432904}"/>
          </ac:picMkLst>
        </pc:picChg>
        <pc:picChg chg="add del mod">
          <ac:chgData name="Alexandre Talens" userId="S::alexandre.talens@polymtl.ca::d8b14dba-9e28-4d2d-b4f3-fc89625380cb" providerId="AD" clId="Web-{1E6A861D-D5F8-6226-E708-98E9194EFF30}" dt="2021-04-16T17:15:10.764" v="1"/>
          <ac:picMkLst>
            <pc:docMk/>
            <pc:sldMk cId="2157874716" sldId="313"/>
            <ac:picMk id="9" creationId="{A8F4FC46-0231-47F9-95E7-54B7EB66EA82}"/>
          </ac:picMkLst>
        </pc:picChg>
        <pc:picChg chg="add mod">
          <ac:chgData name="Alexandre Talens" userId="S::alexandre.talens@polymtl.ca::d8b14dba-9e28-4d2d-b4f3-fc89625380cb" providerId="AD" clId="Web-{1E6A861D-D5F8-6226-E708-98E9194EFF30}" dt="2021-04-16T17:45:30.835" v="109" actId="1076"/>
          <ac:picMkLst>
            <pc:docMk/>
            <pc:sldMk cId="2157874716" sldId="313"/>
            <ac:picMk id="17" creationId="{007DB512-9F74-4621-8F31-B69F705015CB}"/>
          </ac:picMkLst>
        </pc:picChg>
      </pc:sldChg>
      <pc:sldChg chg="modSp">
        <pc:chgData name="Alexandre Talens" userId="S::alexandre.talens@polymtl.ca::d8b14dba-9e28-4d2d-b4f3-fc89625380cb" providerId="AD" clId="Web-{1E6A861D-D5F8-6226-E708-98E9194EFF30}" dt="2021-04-16T17:51:20.483" v="146" actId="20577"/>
        <pc:sldMkLst>
          <pc:docMk/>
          <pc:sldMk cId="3117931207" sldId="314"/>
        </pc:sldMkLst>
        <pc:spChg chg="mod">
          <ac:chgData name="Alexandre Talens" userId="S::alexandre.talens@polymtl.ca::d8b14dba-9e28-4d2d-b4f3-fc89625380cb" providerId="AD" clId="Web-{1E6A861D-D5F8-6226-E708-98E9194EFF30}" dt="2021-04-16T17:51:20.483" v="146" actId="20577"/>
          <ac:spMkLst>
            <pc:docMk/>
            <pc:sldMk cId="3117931207" sldId="314"/>
            <ac:spMk id="3" creationId="{FC7E1153-B40F-411F-9969-2FF82B1CA40B}"/>
          </ac:spMkLst>
        </pc:spChg>
      </pc:sldChg>
      <pc:sldChg chg="del">
        <pc:chgData name="Alexandre Talens" userId="S::alexandre.talens@polymtl.ca::d8b14dba-9e28-4d2d-b4f3-fc89625380cb" providerId="AD" clId="Web-{1E6A861D-D5F8-6226-E708-98E9194EFF30}" dt="2021-04-16T17:44:12.271" v="94"/>
        <pc:sldMkLst>
          <pc:docMk/>
          <pc:sldMk cId="3403710527" sldId="317"/>
        </pc:sldMkLst>
      </pc:sldChg>
      <pc:sldChg chg="delSp modSp">
        <pc:chgData name="Alexandre Talens" userId="S::alexandre.talens@polymtl.ca::d8b14dba-9e28-4d2d-b4f3-fc89625380cb" providerId="AD" clId="Web-{1E6A861D-D5F8-6226-E708-98E9194EFF30}" dt="2021-04-16T19:29:12.248" v="248" actId="1076"/>
        <pc:sldMkLst>
          <pc:docMk/>
          <pc:sldMk cId="427306088" sldId="318"/>
        </pc:sldMkLst>
        <pc:grpChg chg="del">
          <ac:chgData name="Alexandre Talens" userId="S::alexandre.talens@polymtl.ca::d8b14dba-9e28-4d2d-b4f3-fc89625380cb" providerId="AD" clId="Web-{1E6A861D-D5F8-6226-E708-98E9194EFF30}" dt="2021-04-16T19:29:02.216" v="244"/>
          <ac:grpSpMkLst>
            <pc:docMk/>
            <pc:sldMk cId="427306088" sldId="318"/>
            <ac:grpSpMk id="10" creationId="{2F7FA0BA-4F6D-4FF0-B789-047D81F8EFCA}"/>
          </ac:grpSpMkLst>
        </pc:grpChg>
        <pc:picChg chg="mod">
          <ac:chgData name="Alexandre Talens" userId="S::alexandre.talens@polymtl.ca::d8b14dba-9e28-4d2d-b4f3-fc89625380cb" providerId="AD" clId="Web-{1E6A861D-D5F8-6226-E708-98E9194EFF30}" dt="2021-04-16T19:29:12.248" v="248" actId="1076"/>
          <ac:picMkLst>
            <pc:docMk/>
            <pc:sldMk cId="427306088" sldId="318"/>
            <ac:picMk id="8" creationId="{5C46CAC5-3650-4BCA-BE45-67F6B227E957}"/>
          </ac:picMkLst>
        </pc:picChg>
        <pc:picChg chg="del">
          <ac:chgData name="Alexandre Talens" userId="S::alexandre.talens@polymtl.ca::d8b14dba-9e28-4d2d-b4f3-fc89625380cb" providerId="AD" clId="Web-{1E6A861D-D5F8-6226-E708-98E9194EFF30}" dt="2021-04-16T19:29:05.201" v="246"/>
          <ac:picMkLst>
            <pc:docMk/>
            <pc:sldMk cId="427306088" sldId="318"/>
            <ac:picMk id="11" creationId="{6A5966A2-9161-4632-BF22-90519B9D886B}"/>
          </ac:picMkLst>
        </pc:picChg>
      </pc:sldChg>
      <pc:sldChg chg="modSp">
        <pc:chgData name="Alexandre Talens" userId="S::alexandre.talens@polymtl.ca::d8b14dba-9e28-4d2d-b4f3-fc89625380cb" providerId="AD" clId="Web-{1E6A861D-D5F8-6226-E708-98E9194EFF30}" dt="2021-04-16T19:28:22.747" v="243" actId="1076"/>
        <pc:sldMkLst>
          <pc:docMk/>
          <pc:sldMk cId="169470480" sldId="319"/>
        </pc:sldMkLst>
        <pc:grpChg chg="mod">
          <ac:chgData name="Alexandre Talens" userId="S::alexandre.talens@polymtl.ca::d8b14dba-9e28-4d2d-b4f3-fc89625380cb" providerId="AD" clId="Web-{1E6A861D-D5F8-6226-E708-98E9194EFF30}" dt="2021-04-16T19:28:22.747" v="243" actId="1076"/>
          <ac:grpSpMkLst>
            <pc:docMk/>
            <pc:sldMk cId="169470480" sldId="319"/>
            <ac:grpSpMk id="6" creationId="{423042B7-20AF-497A-8B7C-75A5E3563394}"/>
          </ac:grpSpMkLst>
        </pc:grpChg>
      </pc:sldChg>
      <pc:sldChg chg="addSp delSp modSp addAnim modAnim">
        <pc:chgData name="Alexandre Talens" userId="S::alexandre.talens@polymtl.ca::d8b14dba-9e28-4d2d-b4f3-fc89625380cb" providerId="AD" clId="Web-{1E6A861D-D5F8-6226-E708-98E9194EFF30}" dt="2021-04-16T17:39:03.733" v="93" actId="1076"/>
        <pc:sldMkLst>
          <pc:docMk/>
          <pc:sldMk cId="2069048241" sldId="321"/>
        </pc:sldMkLst>
        <pc:spChg chg="mod">
          <ac:chgData name="Alexandre Talens" userId="S::alexandre.talens@polymtl.ca::d8b14dba-9e28-4d2d-b4f3-fc89625380cb" providerId="AD" clId="Web-{1E6A861D-D5F8-6226-E708-98E9194EFF30}" dt="2021-04-16T17:39:02.530" v="92" actId="20577"/>
          <ac:spMkLst>
            <pc:docMk/>
            <pc:sldMk cId="2069048241" sldId="321"/>
            <ac:spMk id="3" creationId="{6DEFD654-04BF-4E1E-857F-12E2BD223E42}"/>
          </ac:spMkLst>
        </pc:spChg>
        <pc:grpChg chg="del">
          <ac:chgData name="Alexandre Talens" userId="S::alexandre.talens@polymtl.ca::d8b14dba-9e28-4d2d-b4f3-fc89625380cb" providerId="AD" clId="Web-{1E6A861D-D5F8-6226-E708-98E9194EFF30}" dt="2021-04-16T17:35:43.291" v="2"/>
          <ac:grpSpMkLst>
            <pc:docMk/>
            <pc:sldMk cId="2069048241" sldId="321"/>
            <ac:grpSpMk id="10" creationId="{3E0F0B96-9515-48E8-B040-DCE95EEF3BD3}"/>
          </ac:grpSpMkLst>
        </pc:grpChg>
        <pc:picChg chg="add del mod">
          <ac:chgData name="Alexandre Talens" userId="S::alexandre.talens@polymtl.ca::d8b14dba-9e28-4d2d-b4f3-fc89625380cb" providerId="AD" clId="Web-{1E6A861D-D5F8-6226-E708-98E9194EFF30}" dt="2021-04-16T17:36:27.120" v="31"/>
          <ac:picMkLst>
            <pc:docMk/>
            <pc:sldMk cId="2069048241" sldId="321"/>
            <ac:picMk id="7" creationId="{1897F3C1-5047-4C93-933F-951360587DB6}"/>
          </ac:picMkLst>
        </pc:picChg>
        <pc:picChg chg="add mod">
          <ac:chgData name="Alexandre Talens" userId="S::alexandre.talens@polymtl.ca::d8b14dba-9e28-4d2d-b4f3-fc89625380cb" providerId="AD" clId="Web-{1E6A861D-D5F8-6226-E708-98E9194EFF30}" dt="2021-04-16T17:39:03.733" v="93" actId="1076"/>
          <ac:picMkLst>
            <pc:docMk/>
            <pc:sldMk cId="2069048241" sldId="321"/>
            <ac:picMk id="11" creationId="{3ABF8C05-457E-48EE-918A-5D143FB27713}"/>
          </ac:picMkLst>
        </pc:picChg>
      </pc:sldChg>
      <pc:sldChg chg="addSp delSp modSp add replId addAnim delAnim modAnim">
        <pc:chgData name="Alexandre Talens" userId="S::alexandre.talens@polymtl.ca::d8b14dba-9e28-4d2d-b4f3-fc89625380cb" providerId="AD" clId="Web-{1E6A861D-D5F8-6226-E708-98E9194EFF30}" dt="2021-04-16T17:47:38.057" v="141"/>
        <pc:sldMkLst>
          <pc:docMk/>
          <pc:sldMk cId="3866890399" sldId="326"/>
        </pc:sldMkLst>
        <pc:spChg chg="mod">
          <ac:chgData name="Alexandre Talens" userId="S::alexandre.talens@polymtl.ca::d8b14dba-9e28-4d2d-b4f3-fc89625380cb" providerId="AD" clId="Web-{1E6A861D-D5F8-6226-E708-98E9194EFF30}" dt="2021-04-16T17:45:54.195" v="112" actId="20577"/>
          <ac:spMkLst>
            <pc:docMk/>
            <pc:sldMk cId="3866890399" sldId="326"/>
            <ac:spMk id="10" creationId="{FA71CBB7-A66B-4473-A7E6-79E7EF53DBF7}"/>
          </ac:spMkLst>
        </pc:spChg>
        <pc:spChg chg="del">
          <ac:chgData name="Alexandre Talens" userId="S::alexandre.talens@polymtl.ca::d8b14dba-9e28-4d2d-b4f3-fc89625380cb" providerId="AD" clId="Web-{1E6A861D-D5F8-6226-E708-98E9194EFF30}" dt="2021-04-16T17:46:06.305" v="115"/>
          <ac:spMkLst>
            <pc:docMk/>
            <pc:sldMk cId="3866890399" sldId="326"/>
            <ac:spMk id="11" creationId="{A657C264-32E8-4D24-8DC1-36E0DE28752A}"/>
          </ac:spMkLst>
        </pc:spChg>
        <pc:spChg chg="del">
          <ac:chgData name="Alexandre Talens" userId="S::alexandre.talens@polymtl.ca::d8b14dba-9e28-4d2d-b4f3-fc89625380cb" providerId="AD" clId="Web-{1E6A861D-D5F8-6226-E708-98E9194EFF30}" dt="2021-04-16T17:46:08.383" v="116"/>
          <ac:spMkLst>
            <pc:docMk/>
            <pc:sldMk cId="3866890399" sldId="326"/>
            <ac:spMk id="12" creationId="{648BFE40-A14A-4137-84D7-8C90B1DB0665}"/>
          </ac:spMkLst>
        </pc:spChg>
        <pc:spChg chg="add del mod">
          <ac:chgData name="Alexandre Talens" userId="S::alexandre.talens@polymtl.ca::d8b14dba-9e28-4d2d-b4f3-fc89625380cb" providerId="AD" clId="Web-{1E6A861D-D5F8-6226-E708-98E9194EFF30}" dt="2021-04-16T17:46:09.633" v="117"/>
          <ac:spMkLst>
            <pc:docMk/>
            <pc:sldMk cId="3866890399" sldId="326"/>
            <ac:spMk id="13" creationId="{93962FD8-19B3-49C3-9EDB-7B0CEC688E89}"/>
          </ac:spMkLst>
        </pc:spChg>
        <pc:spChg chg="add del mod">
          <ac:chgData name="Alexandre Talens" userId="S::alexandre.talens@polymtl.ca::d8b14dba-9e28-4d2d-b4f3-fc89625380cb" providerId="AD" clId="Web-{1E6A861D-D5F8-6226-E708-98E9194EFF30}" dt="2021-04-16T17:46:11.039" v="118"/>
          <ac:spMkLst>
            <pc:docMk/>
            <pc:sldMk cId="3866890399" sldId="326"/>
            <ac:spMk id="15" creationId="{A4B5DFF8-522D-463F-BCE2-F6A97DB9B9E2}"/>
          </ac:spMkLst>
        </pc:spChg>
        <pc:picChg chg="del">
          <ac:chgData name="Alexandre Talens" userId="S::alexandre.talens@polymtl.ca::d8b14dba-9e28-4d2d-b4f3-fc89625380cb" providerId="AD" clId="Web-{1E6A861D-D5F8-6226-E708-98E9194EFF30}" dt="2021-04-16T17:45:57.539" v="113"/>
          <ac:picMkLst>
            <pc:docMk/>
            <pc:sldMk cId="3866890399" sldId="326"/>
            <ac:picMk id="6" creationId="{F0D2714E-624D-46FB-B785-5CB94E6411DB}"/>
          </ac:picMkLst>
        </pc:picChg>
        <pc:picChg chg="mod">
          <ac:chgData name="Alexandre Talens" userId="S::alexandre.talens@polymtl.ca::d8b14dba-9e28-4d2d-b4f3-fc89625380cb" providerId="AD" clId="Web-{1E6A861D-D5F8-6226-E708-98E9194EFF30}" dt="2021-04-16T17:46:00.867" v="114" actId="1076"/>
          <ac:picMkLst>
            <pc:docMk/>
            <pc:sldMk cId="3866890399" sldId="326"/>
            <ac:picMk id="7" creationId="{40E723A8-29E1-45BA-B20C-C77B59F88061}"/>
          </ac:picMkLst>
        </pc:picChg>
        <pc:picChg chg="del">
          <ac:chgData name="Alexandre Talens" userId="S::alexandre.talens@polymtl.ca::d8b14dba-9e28-4d2d-b4f3-fc89625380cb" providerId="AD" clId="Web-{1E6A861D-D5F8-6226-E708-98E9194EFF30}" dt="2021-04-16T17:46:12.024" v="119"/>
          <ac:picMkLst>
            <pc:docMk/>
            <pc:sldMk cId="3866890399" sldId="326"/>
            <ac:picMk id="8" creationId="{8E81CDB2-7910-4D12-8BED-6A8177432904}"/>
          </ac:picMkLst>
        </pc:picChg>
        <pc:picChg chg="add mod">
          <ac:chgData name="Alexandre Talens" userId="S::alexandre.talens@polymtl.ca::d8b14dba-9e28-4d2d-b4f3-fc89625380cb" providerId="AD" clId="Web-{1E6A861D-D5F8-6226-E708-98E9194EFF30}" dt="2021-04-16T17:47:28.275" v="139" actId="1076"/>
          <ac:picMkLst>
            <pc:docMk/>
            <pc:sldMk cId="3866890399" sldId="326"/>
            <ac:picMk id="16" creationId="{EEE2E760-1658-4A83-A049-27C9F026EF24}"/>
          </ac:picMkLst>
        </pc:picChg>
      </pc:sldChg>
      <pc:sldChg chg="addSp delSp modSp add replId addAnim delAnim modAnim">
        <pc:chgData name="Alexandre Talens" userId="S::alexandre.talens@polymtl.ca::d8b14dba-9e28-4d2d-b4f3-fc89625380cb" providerId="AD" clId="Web-{1E6A861D-D5F8-6226-E708-98E9194EFF30}" dt="2021-04-16T17:47:15.509" v="137" actId="1076"/>
        <pc:sldMkLst>
          <pc:docMk/>
          <pc:sldMk cId="2982661245" sldId="327"/>
        </pc:sldMkLst>
        <pc:spChg chg="mod">
          <ac:chgData name="Alexandre Talens" userId="S::alexandre.talens@polymtl.ca::d8b14dba-9e28-4d2d-b4f3-fc89625380cb" providerId="AD" clId="Web-{1E6A861D-D5F8-6226-E708-98E9194EFF30}" dt="2021-04-16T17:46:30.368" v="124" actId="20577"/>
          <ac:spMkLst>
            <pc:docMk/>
            <pc:sldMk cId="2982661245" sldId="327"/>
            <ac:spMk id="10" creationId="{FA71CBB7-A66B-4473-A7E6-79E7EF53DBF7}"/>
          </ac:spMkLst>
        </pc:spChg>
        <pc:spChg chg="del">
          <ac:chgData name="Alexandre Talens" userId="S::alexandre.talens@polymtl.ca::d8b14dba-9e28-4d2d-b4f3-fc89625380cb" providerId="AD" clId="Web-{1E6A861D-D5F8-6226-E708-98E9194EFF30}" dt="2021-04-16T17:46:20.492" v="121"/>
          <ac:spMkLst>
            <pc:docMk/>
            <pc:sldMk cId="2982661245" sldId="327"/>
            <ac:spMk id="11" creationId="{A657C264-32E8-4D24-8DC1-36E0DE28752A}"/>
          </ac:spMkLst>
        </pc:spChg>
        <pc:spChg chg="del">
          <ac:chgData name="Alexandre Talens" userId="S::alexandre.talens@polymtl.ca::d8b14dba-9e28-4d2d-b4f3-fc89625380cb" providerId="AD" clId="Web-{1E6A861D-D5F8-6226-E708-98E9194EFF30}" dt="2021-04-16T17:46:41.805" v="128"/>
          <ac:spMkLst>
            <pc:docMk/>
            <pc:sldMk cId="2982661245" sldId="327"/>
            <ac:spMk id="12" creationId="{648BFE40-A14A-4137-84D7-8C90B1DB0665}"/>
          </ac:spMkLst>
        </pc:spChg>
        <pc:spChg chg="add del mod">
          <ac:chgData name="Alexandre Talens" userId="S::alexandre.talens@polymtl.ca::d8b14dba-9e28-4d2d-b4f3-fc89625380cb" providerId="AD" clId="Web-{1E6A861D-D5F8-6226-E708-98E9194EFF30}" dt="2021-04-16T17:46:26.274" v="122"/>
          <ac:spMkLst>
            <pc:docMk/>
            <pc:sldMk cId="2982661245" sldId="327"/>
            <ac:spMk id="13" creationId="{27BEFCFF-B8A6-4127-A048-AA98A9E94AB0}"/>
          </ac:spMkLst>
        </pc:spChg>
        <pc:spChg chg="add del mod">
          <ac:chgData name="Alexandre Talens" userId="S::alexandre.talens@polymtl.ca::d8b14dba-9e28-4d2d-b4f3-fc89625380cb" providerId="AD" clId="Web-{1E6A861D-D5F8-6226-E708-98E9194EFF30}" dt="2021-04-16T17:46:46.290" v="130"/>
          <ac:spMkLst>
            <pc:docMk/>
            <pc:sldMk cId="2982661245" sldId="327"/>
            <ac:spMk id="15" creationId="{A537CB11-3D35-4A31-9055-125EACF173C9}"/>
          </ac:spMkLst>
        </pc:spChg>
        <pc:picChg chg="del">
          <ac:chgData name="Alexandre Talens" userId="S::alexandre.talens@polymtl.ca::d8b14dba-9e28-4d2d-b4f3-fc89625380cb" providerId="AD" clId="Web-{1E6A861D-D5F8-6226-E708-98E9194EFF30}" dt="2021-04-16T17:46:30.508" v="125"/>
          <ac:picMkLst>
            <pc:docMk/>
            <pc:sldMk cId="2982661245" sldId="327"/>
            <ac:picMk id="6" creationId="{F0D2714E-624D-46FB-B785-5CB94E6411DB}"/>
          </ac:picMkLst>
        </pc:picChg>
        <pc:picChg chg="del">
          <ac:chgData name="Alexandre Talens" userId="S::alexandre.talens@polymtl.ca::d8b14dba-9e28-4d2d-b4f3-fc89625380cb" providerId="AD" clId="Web-{1E6A861D-D5F8-6226-E708-98E9194EFF30}" dt="2021-04-16T17:46:38.118" v="127"/>
          <ac:picMkLst>
            <pc:docMk/>
            <pc:sldMk cId="2982661245" sldId="327"/>
            <ac:picMk id="7" creationId="{40E723A8-29E1-45BA-B20C-C77B59F88061}"/>
          </ac:picMkLst>
        </pc:picChg>
        <pc:picChg chg="mod">
          <ac:chgData name="Alexandre Talens" userId="S::alexandre.talens@polymtl.ca::d8b14dba-9e28-4d2d-b4f3-fc89625380cb" providerId="AD" clId="Web-{1E6A861D-D5F8-6226-E708-98E9194EFF30}" dt="2021-04-16T17:46:36.337" v="126" actId="1076"/>
          <ac:picMkLst>
            <pc:docMk/>
            <pc:sldMk cId="2982661245" sldId="327"/>
            <ac:picMk id="8" creationId="{8E81CDB2-7910-4D12-8BED-6A8177432904}"/>
          </ac:picMkLst>
        </pc:picChg>
        <pc:picChg chg="add del mod">
          <ac:chgData name="Alexandre Talens" userId="S::alexandre.talens@polymtl.ca::d8b14dba-9e28-4d2d-b4f3-fc89625380cb" providerId="AD" clId="Web-{1E6A861D-D5F8-6226-E708-98E9194EFF30}" dt="2021-04-16T17:46:53.603" v="132"/>
          <ac:picMkLst>
            <pc:docMk/>
            <pc:sldMk cId="2982661245" sldId="327"/>
            <ac:picMk id="16" creationId="{3BCFEA65-279B-48E6-94B2-8211B46067C2}"/>
          </ac:picMkLst>
        </pc:picChg>
        <pc:picChg chg="add mod">
          <ac:chgData name="Alexandre Talens" userId="S::alexandre.talens@polymtl.ca::d8b14dba-9e28-4d2d-b4f3-fc89625380cb" providerId="AD" clId="Web-{1E6A861D-D5F8-6226-E708-98E9194EFF30}" dt="2021-04-16T17:47:15.509" v="137" actId="1076"/>
          <ac:picMkLst>
            <pc:docMk/>
            <pc:sldMk cId="2982661245" sldId="327"/>
            <ac:picMk id="17" creationId="{CFC1B9A8-0834-417B-B418-C57273D64948}"/>
          </ac:picMkLst>
        </pc:picChg>
      </pc:sldChg>
      <pc:sldChg chg="modSp new ord">
        <pc:chgData name="Alexandre Talens" userId="S::alexandre.talens@polymtl.ca::d8b14dba-9e28-4d2d-b4f3-fc89625380cb" providerId="AD" clId="Web-{1E6A861D-D5F8-6226-E708-98E9194EFF30}" dt="2021-04-16T19:22:15.505" v="241" actId="20577"/>
        <pc:sldMkLst>
          <pc:docMk/>
          <pc:sldMk cId="1931301469" sldId="329"/>
        </pc:sldMkLst>
        <pc:spChg chg="mod">
          <ac:chgData name="Alexandre Talens" userId="S::alexandre.talens@polymtl.ca::d8b14dba-9e28-4d2d-b4f3-fc89625380cb" providerId="AD" clId="Web-{1E6A861D-D5F8-6226-E708-98E9194EFF30}" dt="2021-04-16T19:22:15.505" v="241" actId="20577"/>
          <ac:spMkLst>
            <pc:docMk/>
            <pc:sldMk cId="1931301469" sldId="329"/>
            <ac:spMk id="2" creationId="{19DC3663-9616-4158-9775-783DB9E0F441}"/>
          </ac:spMkLst>
        </pc:spChg>
      </pc:sldChg>
    </pc:docChg>
  </pc:docChgLst>
  <pc:docChgLst>
    <pc:chgData name="Alexandre Morinvil" userId="S::alexandre.morinvil@polymtl.ca::d6fe4a8a-3495-4289-a5c3-e20e1173cd0c" providerId="AD" clId="Web-{340E0D91-C017-421A-8368-A358C14006C8}"/>
    <pc:docChg chg="modSld">
      <pc:chgData name="Alexandre Morinvil" userId="S::alexandre.morinvil@polymtl.ca::d6fe4a8a-3495-4289-a5c3-e20e1173cd0c" providerId="AD" clId="Web-{340E0D91-C017-421A-8368-A358C14006C8}" dt="2021-04-16T19:33:51.666" v="29" actId="20577"/>
      <pc:docMkLst>
        <pc:docMk/>
      </pc:docMkLst>
      <pc:sldChg chg="modSp">
        <pc:chgData name="Alexandre Morinvil" userId="S::alexandre.morinvil@polymtl.ca::d6fe4a8a-3495-4289-a5c3-e20e1173cd0c" providerId="AD" clId="Web-{340E0D91-C017-421A-8368-A358C14006C8}" dt="2021-04-16T19:33:51.666" v="29" actId="20577"/>
        <pc:sldMkLst>
          <pc:docMk/>
          <pc:sldMk cId="0" sldId="264"/>
        </pc:sldMkLst>
        <pc:spChg chg="mod">
          <ac:chgData name="Alexandre Morinvil" userId="S::alexandre.morinvil@polymtl.ca::d6fe4a8a-3495-4289-a5c3-e20e1173cd0c" providerId="AD" clId="Web-{340E0D91-C017-421A-8368-A358C14006C8}" dt="2021-04-16T19:33:51.666" v="29" actId="20577"/>
          <ac:spMkLst>
            <pc:docMk/>
            <pc:sldMk cId="0" sldId="264"/>
            <ac:spMk id="137" creationId="{00000000-0000-0000-0000-000000000000}"/>
          </ac:spMkLst>
        </pc:spChg>
      </pc:sldChg>
      <pc:sldChg chg="modSp">
        <pc:chgData name="Alexandre Morinvil" userId="S::alexandre.morinvil@polymtl.ca::d6fe4a8a-3495-4289-a5c3-e20e1173cd0c" providerId="AD" clId="Web-{340E0D91-C017-421A-8368-A358C14006C8}" dt="2021-04-16T19:31:46.183" v="19" actId="20577"/>
        <pc:sldMkLst>
          <pc:docMk/>
          <pc:sldMk cId="3117931207" sldId="314"/>
        </pc:sldMkLst>
        <pc:spChg chg="mod">
          <ac:chgData name="Alexandre Morinvil" userId="S::alexandre.morinvil@polymtl.ca::d6fe4a8a-3495-4289-a5c3-e20e1173cd0c" providerId="AD" clId="Web-{340E0D91-C017-421A-8368-A358C14006C8}" dt="2021-04-16T19:31:46.183" v="19" actId="20577"/>
          <ac:spMkLst>
            <pc:docMk/>
            <pc:sldMk cId="3117931207" sldId="314"/>
            <ac:spMk id="3" creationId="{FC7E1153-B40F-411F-9969-2FF82B1CA40B}"/>
          </ac:spMkLst>
        </pc:spChg>
      </pc:sldChg>
      <pc:sldChg chg="addSp delSp modSp">
        <pc:chgData name="Alexandre Morinvil" userId="S::alexandre.morinvil@polymtl.ca::d6fe4a8a-3495-4289-a5c3-e20e1173cd0c" providerId="AD" clId="Web-{340E0D91-C017-421A-8368-A358C14006C8}" dt="2021-04-16T19:31:54.949" v="21" actId="1076"/>
        <pc:sldMkLst>
          <pc:docMk/>
          <pc:sldMk cId="2770815458" sldId="325"/>
        </pc:sldMkLst>
        <pc:picChg chg="add del mod">
          <ac:chgData name="Alexandre Morinvil" userId="S::alexandre.morinvil@polymtl.ca::d6fe4a8a-3495-4289-a5c3-e20e1173cd0c" providerId="AD" clId="Web-{340E0D91-C017-421A-8368-A358C14006C8}" dt="2021-04-16T19:30:24.340" v="10"/>
          <ac:picMkLst>
            <pc:docMk/>
            <pc:sldMk cId="2770815458" sldId="325"/>
            <ac:picMk id="5" creationId="{A7081E99-E8BF-44FB-8CE6-9BD702FC03AF}"/>
          </ac:picMkLst>
        </pc:picChg>
        <pc:picChg chg="add del mod">
          <ac:chgData name="Alexandre Morinvil" userId="S::alexandre.morinvil@polymtl.ca::d6fe4a8a-3495-4289-a5c3-e20e1173cd0c" providerId="AD" clId="Web-{340E0D91-C017-421A-8368-A358C14006C8}" dt="2021-04-16T19:31:28.105" v="15"/>
          <ac:picMkLst>
            <pc:docMk/>
            <pc:sldMk cId="2770815458" sldId="325"/>
            <ac:picMk id="6" creationId="{C46D87EC-9C52-4D1B-B833-FE7445DAC3C1}"/>
          </ac:picMkLst>
        </pc:picChg>
        <pc:picChg chg="add mod">
          <ac:chgData name="Alexandre Morinvil" userId="S::alexandre.morinvil@polymtl.ca::d6fe4a8a-3495-4289-a5c3-e20e1173cd0c" providerId="AD" clId="Web-{340E0D91-C017-421A-8368-A358C14006C8}" dt="2021-04-16T19:30:38.012" v="14" actId="14100"/>
          <ac:picMkLst>
            <pc:docMk/>
            <pc:sldMk cId="2770815458" sldId="325"/>
            <ac:picMk id="9" creationId="{82FD35FF-064A-451B-A1FE-BBA1424F2708}"/>
          </ac:picMkLst>
        </pc:picChg>
        <pc:picChg chg="add mod">
          <ac:chgData name="Alexandre Morinvil" userId="S::alexandre.morinvil@polymtl.ca::d6fe4a8a-3495-4289-a5c3-e20e1173cd0c" providerId="AD" clId="Web-{340E0D91-C017-421A-8368-A358C14006C8}" dt="2021-04-16T19:31:54.949" v="21" actId="1076"/>
          <ac:picMkLst>
            <pc:docMk/>
            <pc:sldMk cId="2770815458" sldId="325"/>
            <ac:picMk id="10" creationId="{01ED989E-CE37-4B72-BD98-9A90AB7578A8}"/>
          </ac:picMkLst>
        </pc:picChg>
      </pc:sldChg>
    </pc:docChg>
  </pc:docChgLst>
  <pc:docChgLst>
    <pc:chgData name="Farid ELFAKHRY" userId="S::farid.elfakhry@polymtl.ca::b43c04d4-0297-4453-9807-148b01e4131c" providerId="AD" clId="Web-{3FE4403D-1B1F-4B35-AF2C-F1B71FAD5002}"/>
    <pc:docChg chg="modSld">
      <pc:chgData name="Farid ELFAKHRY" userId="S::farid.elfakhry@polymtl.ca::b43c04d4-0297-4453-9807-148b01e4131c" providerId="AD" clId="Web-{3FE4403D-1B1F-4B35-AF2C-F1B71FAD5002}" dt="2021-04-15T14:21:19.438" v="25" actId="1076"/>
      <pc:docMkLst>
        <pc:docMk/>
      </pc:docMkLst>
      <pc:sldChg chg="modSp">
        <pc:chgData name="Farid ELFAKHRY" userId="S::farid.elfakhry@polymtl.ca::b43c04d4-0297-4453-9807-148b01e4131c" providerId="AD" clId="Web-{3FE4403D-1B1F-4B35-AF2C-F1B71FAD5002}" dt="2021-04-15T14:21:19.438" v="25" actId="1076"/>
        <pc:sldMkLst>
          <pc:docMk/>
          <pc:sldMk cId="184070027" sldId="316"/>
        </pc:sldMkLst>
        <pc:spChg chg="mod">
          <ac:chgData name="Farid ELFAKHRY" userId="S::farid.elfakhry@polymtl.ca::b43c04d4-0297-4453-9807-148b01e4131c" providerId="AD" clId="Web-{3FE4403D-1B1F-4B35-AF2C-F1B71FAD5002}" dt="2021-04-15T14:21:19.438" v="25" actId="1076"/>
          <ac:spMkLst>
            <pc:docMk/>
            <pc:sldMk cId="184070027" sldId="316"/>
            <ac:spMk id="3" creationId="{16449BAA-BCE7-4466-8F4D-D5E546054683}"/>
          </ac:spMkLst>
        </pc:spChg>
      </pc:sldChg>
    </pc:docChg>
  </pc:docChgLst>
  <pc:docChgLst>
    <pc:chgData name="Farid ELFAKHRY" userId="S::farid.elfakhry@polymtl.ca::b43c04d4-0297-4453-9807-148b01e4131c" providerId="AD" clId="Web-{7E0E44FC-8E0F-46E5-8ED5-7DD45C153820}"/>
    <pc:docChg chg="addSld delSld modSld">
      <pc:chgData name="Farid ELFAKHRY" userId="S::farid.elfakhry@polymtl.ca::b43c04d4-0297-4453-9807-148b01e4131c" providerId="AD" clId="Web-{7E0E44FC-8E0F-46E5-8ED5-7DD45C153820}" dt="2021-04-16T20:23:25.085" v="447" actId="20577"/>
      <pc:docMkLst>
        <pc:docMk/>
      </pc:docMkLst>
      <pc:sldChg chg="addSp modSp">
        <pc:chgData name="Farid ELFAKHRY" userId="S::farid.elfakhry@polymtl.ca::b43c04d4-0297-4453-9807-148b01e4131c" providerId="AD" clId="Web-{7E0E44FC-8E0F-46E5-8ED5-7DD45C153820}" dt="2021-04-16T20:06:30.712" v="390" actId="1076"/>
        <pc:sldMkLst>
          <pc:docMk/>
          <pc:sldMk cId="0" sldId="256"/>
        </pc:sldMkLst>
        <pc:spChg chg="add mod">
          <ac:chgData name="Farid ELFAKHRY" userId="S::farid.elfakhry@polymtl.ca::b43c04d4-0297-4453-9807-148b01e4131c" providerId="AD" clId="Web-{7E0E44FC-8E0F-46E5-8ED5-7DD45C153820}" dt="2021-04-16T20:06:30.712" v="390" actId="1076"/>
          <ac:spMkLst>
            <pc:docMk/>
            <pc:sldMk cId="0" sldId="256"/>
            <ac:spMk id="2" creationId="{2509A588-3A6C-4514-9729-48B5E70BD047}"/>
          </ac:spMkLst>
        </pc:spChg>
        <pc:spChg chg="mod">
          <ac:chgData name="Farid ELFAKHRY" userId="S::farid.elfakhry@polymtl.ca::b43c04d4-0297-4453-9807-148b01e4131c" providerId="AD" clId="Web-{7E0E44FC-8E0F-46E5-8ED5-7DD45C153820}" dt="2021-04-16T20:06:12.337" v="385" actId="1076"/>
          <ac:spMkLst>
            <pc:docMk/>
            <pc:sldMk cId="0" sldId="256"/>
            <ac:spMk id="3" creationId="{0F2EFCB0-EF55-43A7-A422-5AA3F5E6B7EF}"/>
          </ac:spMkLst>
        </pc:spChg>
        <pc:spChg chg="mod">
          <ac:chgData name="Farid ELFAKHRY" userId="S::farid.elfakhry@polymtl.ca::b43c04d4-0297-4453-9807-148b01e4131c" providerId="AD" clId="Web-{7E0E44FC-8E0F-46E5-8ED5-7DD45C153820}" dt="2021-04-16T20:05:55.789" v="381" actId="1076"/>
          <ac:spMkLst>
            <pc:docMk/>
            <pc:sldMk cId="0" sldId="256"/>
            <ac:spMk id="71" creationId="{00000000-0000-0000-0000-000000000000}"/>
          </ac:spMkLst>
        </pc:spChg>
      </pc:sldChg>
      <pc:sldChg chg="addSp delSp modSp">
        <pc:chgData name="Farid ELFAKHRY" userId="S::farid.elfakhry@polymtl.ca::b43c04d4-0297-4453-9807-148b01e4131c" providerId="AD" clId="Web-{7E0E44FC-8E0F-46E5-8ED5-7DD45C153820}" dt="2021-04-16T20:23:25.085" v="447" actId="20577"/>
        <pc:sldMkLst>
          <pc:docMk/>
          <pc:sldMk cId="0" sldId="264"/>
        </pc:sldMkLst>
        <pc:spChg chg="add">
          <ac:chgData name="Farid ELFAKHRY" userId="S::farid.elfakhry@polymtl.ca::b43c04d4-0297-4453-9807-148b01e4131c" providerId="AD" clId="Web-{7E0E44FC-8E0F-46E5-8ED5-7DD45C153820}" dt="2021-04-16T19:51:29.766" v="207"/>
          <ac:spMkLst>
            <pc:docMk/>
            <pc:sldMk cId="0" sldId="264"/>
            <ac:spMk id="2" creationId="{37B06A38-33BD-457E-9310-E1165DA6A2FF}"/>
          </ac:spMkLst>
        </pc:spChg>
        <pc:spChg chg="add">
          <ac:chgData name="Farid ELFAKHRY" userId="S::farid.elfakhry@polymtl.ca::b43c04d4-0297-4453-9807-148b01e4131c" providerId="AD" clId="Web-{7E0E44FC-8E0F-46E5-8ED5-7DD45C153820}" dt="2021-04-16T20:12:53.755" v="441"/>
          <ac:spMkLst>
            <pc:docMk/>
            <pc:sldMk cId="0" sldId="264"/>
            <ac:spMk id="3" creationId="{55672A5F-FCF8-4003-A303-41CCAA314CF2}"/>
          </ac:spMkLst>
        </pc:spChg>
        <pc:spChg chg="del">
          <ac:chgData name="Farid ELFAKHRY" userId="S::farid.elfakhry@polymtl.ca::b43c04d4-0297-4453-9807-148b01e4131c" providerId="AD" clId="Web-{7E0E44FC-8E0F-46E5-8ED5-7DD45C153820}" dt="2021-04-16T19:50:59.984" v="199"/>
          <ac:spMkLst>
            <pc:docMk/>
            <pc:sldMk cId="0" sldId="264"/>
            <ac:spMk id="4" creationId="{0331D25B-2530-499B-8652-4BBA89DF3EF0}"/>
          </ac:spMkLst>
        </pc:spChg>
        <pc:spChg chg="mod">
          <ac:chgData name="Farid ELFAKHRY" userId="S::farid.elfakhry@polymtl.ca::b43c04d4-0297-4453-9807-148b01e4131c" providerId="AD" clId="Web-{7E0E44FC-8E0F-46E5-8ED5-7DD45C153820}" dt="2021-04-16T20:23:25.085" v="447" actId="20577"/>
          <ac:spMkLst>
            <pc:docMk/>
            <pc:sldMk cId="0" sldId="264"/>
            <ac:spMk id="138" creationId="{00000000-0000-0000-0000-000000000000}"/>
          </ac:spMkLst>
        </pc:spChg>
      </pc:sldChg>
      <pc:sldChg chg="addSp delSp modSp">
        <pc:chgData name="Farid ELFAKHRY" userId="S::farid.elfakhry@polymtl.ca::b43c04d4-0297-4453-9807-148b01e4131c" providerId="AD" clId="Web-{7E0E44FC-8E0F-46E5-8ED5-7DD45C153820}" dt="2021-04-16T19:51:23.578" v="206" actId="20577"/>
        <pc:sldMkLst>
          <pc:docMk/>
          <pc:sldMk cId="1947224112" sldId="297"/>
        </pc:sldMkLst>
        <pc:spChg chg="del">
          <ac:chgData name="Farid ELFAKHRY" userId="S::farid.elfakhry@polymtl.ca::b43c04d4-0297-4453-9807-148b01e4131c" providerId="AD" clId="Web-{7E0E44FC-8E0F-46E5-8ED5-7DD45C153820}" dt="2021-04-16T19:50:57.859" v="198"/>
          <ac:spMkLst>
            <pc:docMk/>
            <pc:sldMk cId="1947224112" sldId="297"/>
            <ac:spMk id="9" creationId="{FE585AFE-24BF-4537-9DDD-8D4A1CD4C15F}"/>
          </ac:spMkLst>
        </pc:spChg>
        <pc:spChg chg="add mod">
          <ac:chgData name="Farid ELFAKHRY" userId="S::farid.elfakhry@polymtl.ca::b43c04d4-0297-4453-9807-148b01e4131c" providerId="AD" clId="Web-{7E0E44FC-8E0F-46E5-8ED5-7DD45C153820}" dt="2021-04-16T19:51:23.578" v="206" actId="20577"/>
          <ac:spMkLst>
            <pc:docMk/>
            <pc:sldMk cId="1947224112" sldId="297"/>
            <ac:spMk id="11" creationId="{9F7AB1C7-569A-49A1-BAFB-6A2C4A19534F}"/>
          </ac:spMkLst>
        </pc:spChg>
      </pc:sldChg>
      <pc:sldChg chg="addSp delSp">
        <pc:chgData name="Farid ELFAKHRY" userId="S::farid.elfakhry@polymtl.ca::b43c04d4-0297-4453-9807-148b01e4131c" providerId="AD" clId="Web-{7E0E44FC-8E0F-46E5-8ED5-7DD45C153820}" dt="2021-04-16T19:51:31.469" v="208"/>
        <pc:sldMkLst>
          <pc:docMk/>
          <pc:sldMk cId="2106512140" sldId="300"/>
        </pc:sldMkLst>
        <pc:spChg chg="del">
          <ac:chgData name="Farid ELFAKHRY" userId="S::farid.elfakhry@polymtl.ca::b43c04d4-0297-4453-9807-148b01e4131c" providerId="AD" clId="Web-{7E0E44FC-8E0F-46E5-8ED5-7DD45C153820}" dt="2021-04-16T19:51:02.734" v="200"/>
          <ac:spMkLst>
            <pc:docMk/>
            <pc:sldMk cId="2106512140" sldId="300"/>
            <ac:spMk id="3" creationId="{A3C66C76-C3D1-49B6-A17E-0169C3DC580E}"/>
          </ac:spMkLst>
        </pc:spChg>
        <pc:spChg chg="add">
          <ac:chgData name="Farid ELFAKHRY" userId="S::farid.elfakhry@polymtl.ca::b43c04d4-0297-4453-9807-148b01e4131c" providerId="AD" clId="Web-{7E0E44FC-8E0F-46E5-8ED5-7DD45C153820}" dt="2021-04-16T19:51:31.469" v="208"/>
          <ac:spMkLst>
            <pc:docMk/>
            <pc:sldMk cId="2106512140" sldId="300"/>
            <ac:spMk id="10" creationId="{69FDA219-5827-46F9-B2B8-E8AB825DB36D}"/>
          </ac:spMkLst>
        </pc:spChg>
      </pc:sldChg>
      <pc:sldChg chg="modSp">
        <pc:chgData name="Farid ELFAKHRY" userId="S::farid.elfakhry@polymtl.ca::b43c04d4-0297-4453-9807-148b01e4131c" providerId="AD" clId="Web-{7E0E44FC-8E0F-46E5-8ED5-7DD45C153820}" dt="2021-04-16T20:20:40.409" v="443" actId="20577"/>
        <pc:sldMkLst>
          <pc:docMk/>
          <pc:sldMk cId="1650567485" sldId="301"/>
        </pc:sldMkLst>
        <pc:spChg chg="mod">
          <ac:chgData name="Farid ELFAKHRY" userId="S::farid.elfakhry@polymtl.ca::b43c04d4-0297-4453-9807-148b01e4131c" providerId="AD" clId="Web-{7E0E44FC-8E0F-46E5-8ED5-7DD45C153820}" dt="2021-04-16T20:20:40.409" v="443" actId="20577"/>
          <ac:spMkLst>
            <pc:docMk/>
            <pc:sldMk cId="1650567485" sldId="301"/>
            <ac:spMk id="94" creationId="{00000000-0000-0000-0000-000000000000}"/>
          </ac:spMkLst>
        </pc:spChg>
      </pc:sldChg>
      <pc:sldChg chg="addSp delSp modSp">
        <pc:chgData name="Farid ELFAKHRY" userId="S::farid.elfakhry@polymtl.ca::b43c04d4-0297-4453-9807-148b01e4131c" providerId="AD" clId="Web-{7E0E44FC-8E0F-46E5-8ED5-7DD45C153820}" dt="2021-04-16T19:53:02.034" v="228" actId="20577"/>
        <pc:sldMkLst>
          <pc:docMk/>
          <pc:sldMk cId="3762953658" sldId="302"/>
        </pc:sldMkLst>
        <pc:spChg chg="del">
          <ac:chgData name="Farid ELFAKHRY" userId="S::farid.elfakhry@polymtl.ca::b43c04d4-0297-4453-9807-148b01e4131c" providerId="AD" clId="Web-{7E0E44FC-8E0F-46E5-8ED5-7DD45C153820}" dt="2021-04-16T19:51:42.095" v="211"/>
          <ac:spMkLst>
            <pc:docMk/>
            <pc:sldMk cId="3762953658" sldId="302"/>
            <ac:spMk id="6" creationId="{E3CCA026-C4B8-4701-BEF2-FFFA31F8F575}"/>
          </ac:spMkLst>
        </pc:spChg>
        <pc:spChg chg="add mod">
          <ac:chgData name="Farid ELFAKHRY" userId="S::farid.elfakhry@polymtl.ca::b43c04d4-0297-4453-9807-148b01e4131c" providerId="AD" clId="Web-{7E0E44FC-8E0F-46E5-8ED5-7DD45C153820}" dt="2021-04-16T19:53:02.034" v="228" actId="20577"/>
          <ac:spMkLst>
            <pc:docMk/>
            <pc:sldMk cId="3762953658" sldId="302"/>
            <ac:spMk id="9" creationId="{502FB9DC-C261-4451-A7C9-78D31B9A1CF9}"/>
          </ac:spMkLst>
        </pc:spChg>
      </pc:sldChg>
      <pc:sldChg chg="addSp delSp">
        <pc:chgData name="Farid ELFAKHRY" userId="S::farid.elfakhry@polymtl.ca::b43c04d4-0297-4453-9807-148b01e4131c" providerId="AD" clId="Web-{7E0E44FC-8E0F-46E5-8ED5-7DD45C153820}" dt="2021-04-16T19:53:10.002" v="230"/>
        <pc:sldMkLst>
          <pc:docMk/>
          <pc:sldMk cId="2865387720" sldId="306"/>
        </pc:sldMkLst>
        <pc:spChg chg="del">
          <ac:chgData name="Farid ELFAKHRY" userId="S::farid.elfakhry@polymtl.ca::b43c04d4-0297-4453-9807-148b01e4131c" providerId="AD" clId="Web-{7E0E44FC-8E0F-46E5-8ED5-7DD45C153820}" dt="2021-04-16T19:51:48.766" v="213"/>
          <ac:spMkLst>
            <pc:docMk/>
            <pc:sldMk cId="2865387720" sldId="306"/>
            <ac:spMk id="3" creationId="{CA50D8FA-707C-4BFC-8EB4-282DE921A8B9}"/>
          </ac:spMkLst>
        </pc:spChg>
        <pc:spChg chg="add">
          <ac:chgData name="Farid ELFAKHRY" userId="S::farid.elfakhry@polymtl.ca::b43c04d4-0297-4453-9807-148b01e4131c" providerId="AD" clId="Web-{7E0E44FC-8E0F-46E5-8ED5-7DD45C153820}" dt="2021-04-16T19:53:10.002" v="230"/>
          <ac:spMkLst>
            <pc:docMk/>
            <pc:sldMk cId="2865387720" sldId="306"/>
            <ac:spMk id="9" creationId="{A8CB4A81-BA8B-4924-BB28-A04B7D887020}"/>
          </ac:spMkLst>
        </pc:spChg>
      </pc:sldChg>
      <pc:sldChg chg="addSp delSp">
        <pc:chgData name="Farid ELFAKHRY" userId="S::farid.elfakhry@polymtl.ca::b43c04d4-0297-4453-9807-148b01e4131c" providerId="AD" clId="Web-{7E0E44FC-8E0F-46E5-8ED5-7DD45C153820}" dt="2021-04-16T19:59:13.776" v="259"/>
        <pc:sldMkLst>
          <pc:docMk/>
          <pc:sldMk cId="2157874716" sldId="313"/>
        </pc:sldMkLst>
        <pc:spChg chg="del">
          <ac:chgData name="Farid ELFAKHRY" userId="S::farid.elfakhry@polymtl.ca::b43c04d4-0297-4453-9807-148b01e4131c" providerId="AD" clId="Web-{7E0E44FC-8E0F-46E5-8ED5-7DD45C153820}" dt="2021-04-16T19:52:00.985" v="218"/>
          <ac:spMkLst>
            <pc:docMk/>
            <pc:sldMk cId="2157874716" sldId="313"/>
            <ac:spMk id="5" creationId="{3BA9886C-9A35-4228-A9A3-D79B18DE98C3}"/>
          </ac:spMkLst>
        </pc:spChg>
        <pc:spChg chg="add">
          <ac:chgData name="Farid ELFAKHRY" userId="S::farid.elfakhry@polymtl.ca::b43c04d4-0297-4453-9807-148b01e4131c" providerId="AD" clId="Web-{7E0E44FC-8E0F-46E5-8ED5-7DD45C153820}" dt="2021-04-16T19:59:13.776" v="259"/>
          <ac:spMkLst>
            <pc:docMk/>
            <pc:sldMk cId="2157874716" sldId="313"/>
            <ac:spMk id="7" creationId="{1C772F9B-4A5D-4F7E-AA10-5875567B69E3}"/>
          </ac:spMkLst>
        </pc:spChg>
      </pc:sldChg>
      <pc:sldChg chg="addSp delSp">
        <pc:chgData name="Farid ELFAKHRY" userId="S::farid.elfakhry@polymtl.ca::b43c04d4-0297-4453-9807-148b01e4131c" providerId="AD" clId="Web-{7E0E44FC-8E0F-46E5-8ED5-7DD45C153820}" dt="2021-04-16T19:58:03.462" v="258"/>
        <pc:sldMkLst>
          <pc:docMk/>
          <pc:sldMk cId="3117931207" sldId="314"/>
        </pc:sldMkLst>
        <pc:spChg chg="del">
          <ac:chgData name="Farid ELFAKHRY" userId="S::farid.elfakhry@polymtl.ca::b43c04d4-0297-4453-9807-148b01e4131c" providerId="AD" clId="Web-{7E0E44FC-8E0F-46E5-8ED5-7DD45C153820}" dt="2021-04-16T19:51:58.095" v="217"/>
          <ac:spMkLst>
            <pc:docMk/>
            <pc:sldMk cId="3117931207" sldId="314"/>
            <ac:spMk id="5" creationId="{628C84D1-906B-4FD5-B767-797437A4A855}"/>
          </ac:spMkLst>
        </pc:spChg>
        <pc:spChg chg="add">
          <ac:chgData name="Farid ELFAKHRY" userId="S::farid.elfakhry@polymtl.ca::b43c04d4-0297-4453-9807-148b01e4131c" providerId="AD" clId="Web-{7E0E44FC-8E0F-46E5-8ED5-7DD45C153820}" dt="2021-04-16T19:58:03.462" v="258"/>
          <ac:spMkLst>
            <pc:docMk/>
            <pc:sldMk cId="3117931207" sldId="314"/>
            <ac:spMk id="8" creationId="{03DC88AF-C790-4ED7-A812-F36B280ADB06}"/>
          </ac:spMkLst>
        </pc:spChg>
      </pc:sldChg>
      <pc:sldChg chg="addSp delSp">
        <pc:chgData name="Farid ELFAKHRY" userId="S::farid.elfakhry@polymtl.ca::b43c04d4-0297-4453-9807-148b01e4131c" providerId="AD" clId="Web-{7E0E44FC-8E0F-46E5-8ED5-7DD45C153820}" dt="2021-04-16T19:57:52.025" v="257"/>
        <pc:sldMkLst>
          <pc:docMk/>
          <pc:sldMk cId="1904279109" sldId="315"/>
        </pc:sldMkLst>
        <pc:spChg chg="del">
          <ac:chgData name="Farid ELFAKHRY" userId="S::farid.elfakhry@polymtl.ca::b43c04d4-0297-4453-9807-148b01e4131c" providerId="AD" clId="Web-{7E0E44FC-8E0F-46E5-8ED5-7DD45C153820}" dt="2021-04-16T19:51:55.251" v="216"/>
          <ac:spMkLst>
            <pc:docMk/>
            <pc:sldMk cId="1904279109" sldId="315"/>
            <ac:spMk id="5" creationId="{77C25774-F038-4F81-AD89-9DA655882C00}"/>
          </ac:spMkLst>
        </pc:spChg>
        <pc:spChg chg="add">
          <ac:chgData name="Farid ELFAKHRY" userId="S::farid.elfakhry@polymtl.ca::b43c04d4-0297-4453-9807-148b01e4131c" providerId="AD" clId="Web-{7E0E44FC-8E0F-46E5-8ED5-7DD45C153820}" dt="2021-04-16T19:57:52.025" v="257"/>
          <ac:spMkLst>
            <pc:docMk/>
            <pc:sldMk cId="1904279109" sldId="315"/>
            <ac:spMk id="7" creationId="{98CA0127-86FD-44A5-B6F2-C6504863D714}"/>
          </ac:spMkLst>
        </pc:spChg>
      </pc:sldChg>
      <pc:sldChg chg="addSp delSp modSp">
        <pc:chgData name="Farid ELFAKHRY" userId="S::farid.elfakhry@polymtl.ca::b43c04d4-0297-4453-9807-148b01e4131c" providerId="AD" clId="Web-{7E0E44FC-8E0F-46E5-8ED5-7DD45C153820}" dt="2021-04-16T20:03:46.954" v="321"/>
        <pc:sldMkLst>
          <pc:docMk/>
          <pc:sldMk cId="184070027" sldId="316"/>
        </pc:sldMkLst>
        <pc:picChg chg="add del mod">
          <ac:chgData name="Farid ELFAKHRY" userId="S::farid.elfakhry@polymtl.ca::b43c04d4-0297-4453-9807-148b01e4131c" providerId="AD" clId="Web-{7E0E44FC-8E0F-46E5-8ED5-7DD45C153820}" dt="2021-04-16T20:01:46.952" v="270"/>
          <ac:picMkLst>
            <pc:docMk/>
            <pc:sldMk cId="184070027" sldId="316"/>
            <ac:picMk id="4" creationId="{115B22E1-93A8-4D6C-A214-7CC5F901650C}"/>
          </ac:picMkLst>
        </pc:picChg>
        <pc:picChg chg="add del mod">
          <ac:chgData name="Farid ELFAKHRY" userId="S::farid.elfakhry@polymtl.ca::b43c04d4-0297-4453-9807-148b01e4131c" providerId="AD" clId="Web-{7E0E44FC-8E0F-46E5-8ED5-7DD45C153820}" dt="2021-04-16T20:03:46.345" v="320"/>
          <ac:picMkLst>
            <pc:docMk/>
            <pc:sldMk cId="184070027" sldId="316"/>
            <ac:picMk id="5" creationId="{A3A53D8A-6070-4480-827F-692EBD6B5D11}"/>
          </ac:picMkLst>
        </pc:picChg>
        <pc:picChg chg="add del mod">
          <ac:chgData name="Farid ELFAKHRY" userId="S::farid.elfakhry@polymtl.ca::b43c04d4-0297-4453-9807-148b01e4131c" providerId="AD" clId="Web-{7E0E44FC-8E0F-46E5-8ED5-7DD45C153820}" dt="2021-04-16T20:03:46.954" v="321"/>
          <ac:picMkLst>
            <pc:docMk/>
            <pc:sldMk cId="184070027" sldId="316"/>
            <ac:picMk id="6" creationId="{FDA71EC8-1B29-4988-AA01-EA90E6987CBE}"/>
          </ac:picMkLst>
        </pc:picChg>
        <pc:picChg chg="add del mod">
          <ac:chgData name="Farid ELFAKHRY" userId="S::farid.elfakhry@polymtl.ca::b43c04d4-0297-4453-9807-148b01e4131c" providerId="AD" clId="Web-{7E0E44FC-8E0F-46E5-8ED5-7DD45C153820}" dt="2021-04-16T20:03:44.423" v="316"/>
          <ac:picMkLst>
            <pc:docMk/>
            <pc:sldMk cId="184070027" sldId="316"/>
            <ac:picMk id="7" creationId="{E48B0E95-9FD3-4313-9827-757B8C038891}"/>
          </ac:picMkLst>
        </pc:picChg>
        <pc:picChg chg="add del mod">
          <ac:chgData name="Farid ELFAKHRY" userId="S::farid.elfakhry@polymtl.ca::b43c04d4-0297-4453-9807-148b01e4131c" providerId="AD" clId="Web-{7E0E44FC-8E0F-46E5-8ED5-7DD45C153820}" dt="2021-04-16T20:03:43.814" v="315"/>
          <ac:picMkLst>
            <pc:docMk/>
            <pc:sldMk cId="184070027" sldId="316"/>
            <ac:picMk id="8" creationId="{24E5F688-1DF7-43B6-A0E1-B9ED398B1CB5}"/>
          </ac:picMkLst>
        </pc:picChg>
        <pc:picChg chg="add del mod">
          <ac:chgData name="Farid ELFAKHRY" userId="S::farid.elfakhry@polymtl.ca::b43c04d4-0297-4453-9807-148b01e4131c" providerId="AD" clId="Web-{7E0E44FC-8E0F-46E5-8ED5-7DD45C153820}" dt="2021-04-16T20:03:45.064" v="317"/>
          <ac:picMkLst>
            <pc:docMk/>
            <pc:sldMk cId="184070027" sldId="316"/>
            <ac:picMk id="9" creationId="{7419E4ED-8E82-4019-AC7C-3B6932E30FA8}"/>
          </ac:picMkLst>
        </pc:picChg>
        <pc:picChg chg="add del mod">
          <ac:chgData name="Farid ELFAKHRY" userId="S::farid.elfakhry@polymtl.ca::b43c04d4-0297-4453-9807-148b01e4131c" providerId="AD" clId="Web-{7E0E44FC-8E0F-46E5-8ED5-7DD45C153820}" dt="2021-04-16T20:03:45.439" v="318"/>
          <ac:picMkLst>
            <pc:docMk/>
            <pc:sldMk cId="184070027" sldId="316"/>
            <ac:picMk id="10" creationId="{2AA59615-7597-4183-A4EB-D16C16D09C56}"/>
          </ac:picMkLst>
        </pc:picChg>
        <pc:picChg chg="add del mod">
          <ac:chgData name="Farid ELFAKHRY" userId="S::farid.elfakhry@polymtl.ca::b43c04d4-0297-4453-9807-148b01e4131c" providerId="AD" clId="Web-{7E0E44FC-8E0F-46E5-8ED5-7DD45C153820}" dt="2021-04-16T20:03:45.861" v="319"/>
          <ac:picMkLst>
            <pc:docMk/>
            <pc:sldMk cId="184070027" sldId="316"/>
            <ac:picMk id="11" creationId="{582B900F-4E93-4981-AD84-C2F3E00501E3}"/>
          </ac:picMkLst>
        </pc:picChg>
        <pc:picChg chg="add del mod">
          <ac:chgData name="Farid ELFAKHRY" userId="S::farid.elfakhry@polymtl.ca::b43c04d4-0297-4453-9807-148b01e4131c" providerId="AD" clId="Web-{7E0E44FC-8E0F-46E5-8ED5-7DD45C153820}" dt="2021-04-16T20:03:43.282" v="314"/>
          <ac:picMkLst>
            <pc:docMk/>
            <pc:sldMk cId="184070027" sldId="316"/>
            <ac:picMk id="12" creationId="{F432812E-EE01-4E8B-9BB9-CB4BF3209113}"/>
          </ac:picMkLst>
        </pc:picChg>
      </pc:sldChg>
      <pc:sldChg chg="addSp delSp modSp">
        <pc:chgData name="Farid ELFAKHRY" userId="S::farid.elfakhry@polymtl.ca::b43c04d4-0297-4453-9807-148b01e4131c" providerId="AD" clId="Web-{7E0E44FC-8E0F-46E5-8ED5-7DD45C153820}" dt="2021-04-16T19:57:44.399" v="256" actId="20577"/>
        <pc:sldMkLst>
          <pc:docMk/>
          <pc:sldMk cId="427306088" sldId="318"/>
        </pc:sldMkLst>
        <pc:spChg chg="add mod">
          <ac:chgData name="Farid ELFAKHRY" userId="S::farid.elfakhry@polymtl.ca::b43c04d4-0297-4453-9807-148b01e4131c" providerId="AD" clId="Web-{7E0E44FC-8E0F-46E5-8ED5-7DD45C153820}" dt="2021-04-16T19:57:44.399" v="256" actId="20577"/>
          <ac:spMkLst>
            <pc:docMk/>
            <pc:sldMk cId="427306088" sldId="318"/>
            <ac:spMk id="3" creationId="{5E2E6BD6-72D1-4098-B2FB-98313A653629}"/>
          </ac:spMkLst>
        </pc:spChg>
        <pc:spChg chg="del">
          <ac:chgData name="Farid ELFAKHRY" userId="S::farid.elfakhry@polymtl.ca::b43c04d4-0297-4453-9807-148b01e4131c" providerId="AD" clId="Web-{7E0E44FC-8E0F-46E5-8ED5-7DD45C153820}" dt="2021-04-16T19:51:53.094" v="215"/>
          <ac:spMkLst>
            <pc:docMk/>
            <pc:sldMk cId="427306088" sldId="318"/>
            <ac:spMk id="5" creationId="{651736EC-AAC4-45B6-89C6-3C21B7366C7B}"/>
          </ac:spMkLst>
        </pc:spChg>
      </pc:sldChg>
      <pc:sldChg chg="addSp delSp modSp">
        <pc:chgData name="Farid ELFAKHRY" userId="S::farid.elfakhry@polymtl.ca::b43c04d4-0297-4453-9807-148b01e4131c" providerId="AD" clId="Web-{7E0E44FC-8E0F-46E5-8ED5-7DD45C153820}" dt="2021-04-16T20:00:13.434" v="264" actId="20577"/>
        <pc:sldMkLst>
          <pc:docMk/>
          <pc:sldMk cId="169470480" sldId="319"/>
        </pc:sldMkLst>
        <pc:spChg chg="add mod">
          <ac:chgData name="Farid ELFAKHRY" userId="S::farid.elfakhry@polymtl.ca::b43c04d4-0297-4453-9807-148b01e4131c" providerId="AD" clId="Web-{7E0E44FC-8E0F-46E5-8ED5-7DD45C153820}" dt="2021-04-16T20:00:13.434" v="264" actId="20577"/>
          <ac:spMkLst>
            <pc:docMk/>
            <pc:sldMk cId="169470480" sldId="319"/>
            <ac:spMk id="2" creationId="{AAB18E1B-07A1-4F6A-A9A3-CC60AE748D61}"/>
          </ac:spMkLst>
        </pc:spChg>
        <pc:spChg chg="del">
          <ac:chgData name="Farid ELFAKHRY" userId="S::farid.elfakhry@polymtl.ca::b43c04d4-0297-4453-9807-148b01e4131c" providerId="AD" clId="Web-{7E0E44FC-8E0F-46E5-8ED5-7DD45C153820}" dt="2021-04-16T19:52:34.486" v="224"/>
          <ac:spMkLst>
            <pc:docMk/>
            <pc:sldMk cId="169470480" sldId="319"/>
            <ac:spMk id="5" creationId="{9C0824A0-3F92-41A5-99A2-83C431D04AB2}"/>
          </ac:spMkLst>
        </pc:spChg>
      </pc:sldChg>
      <pc:sldChg chg="addSp delSp">
        <pc:chgData name="Farid ELFAKHRY" userId="S::farid.elfakhry@polymtl.ca::b43c04d4-0297-4453-9807-148b01e4131c" providerId="AD" clId="Web-{7E0E44FC-8E0F-46E5-8ED5-7DD45C153820}" dt="2021-04-16T20:12:42.848" v="440"/>
        <pc:sldMkLst>
          <pc:docMk/>
          <pc:sldMk cId="4021705003" sldId="320"/>
        </pc:sldMkLst>
        <pc:spChg chg="del">
          <ac:chgData name="Farid ELFAKHRY" userId="S::farid.elfakhry@polymtl.ca::b43c04d4-0297-4453-9807-148b01e4131c" providerId="AD" clId="Web-{7E0E44FC-8E0F-46E5-8ED5-7DD45C153820}" dt="2021-04-16T19:51:05.109" v="201"/>
          <ac:spMkLst>
            <pc:docMk/>
            <pc:sldMk cId="4021705003" sldId="320"/>
            <ac:spMk id="12" creationId="{5885F01F-B2B1-48DA-B845-E8E17F76E8A7}"/>
          </ac:spMkLst>
        </pc:spChg>
        <pc:spChg chg="add del">
          <ac:chgData name="Farid ELFAKHRY" userId="S::farid.elfakhry@polymtl.ca::b43c04d4-0297-4453-9807-148b01e4131c" providerId="AD" clId="Web-{7E0E44FC-8E0F-46E5-8ED5-7DD45C153820}" dt="2021-04-16T20:12:42.848" v="440"/>
          <ac:spMkLst>
            <pc:docMk/>
            <pc:sldMk cId="4021705003" sldId="320"/>
            <ac:spMk id="13" creationId="{B4783C1D-3FB4-4454-93F1-30E8F50B3EAF}"/>
          </ac:spMkLst>
        </pc:spChg>
        <pc:spChg chg="add">
          <ac:chgData name="Farid ELFAKHRY" userId="S::farid.elfakhry@polymtl.ca::b43c04d4-0297-4453-9807-148b01e4131c" providerId="AD" clId="Web-{7E0E44FC-8E0F-46E5-8ED5-7DD45C153820}" dt="2021-04-16T19:51:34.563" v="210"/>
          <ac:spMkLst>
            <pc:docMk/>
            <pc:sldMk cId="4021705003" sldId="320"/>
            <ac:spMk id="16" creationId="{975DEF48-D6B7-4AAE-9818-3237D19A0ABB}"/>
          </ac:spMkLst>
        </pc:spChg>
      </pc:sldChg>
      <pc:sldChg chg="addSp delSp">
        <pc:chgData name="Farid ELFAKHRY" userId="S::farid.elfakhry@polymtl.ca::b43c04d4-0297-4453-9807-148b01e4131c" providerId="AD" clId="Web-{7E0E44FC-8E0F-46E5-8ED5-7DD45C153820}" dt="2021-04-16T20:00:20.325" v="265"/>
        <pc:sldMkLst>
          <pc:docMk/>
          <pc:sldMk cId="2069048241" sldId="321"/>
        </pc:sldMkLst>
        <pc:spChg chg="add">
          <ac:chgData name="Farid ELFAKHRY" userId="S::farid.elfakhry@polymtl.ca::b43c04d4-0297-4453-9807-148b01e4131c" providerId="AD" clId="Web-{7E0E44FC-8E0F-46E5-8ED5-7DD45C153820}" dt="2021-04-16T20:00:20.325" v="265"/>
          <ac:spMkLst>
            <pc:docMk/>
            <pc:sldMk cId="2069048241" sldId="321"/>
            <ac:spMk id="5" creationId="{883B6652-1488-4BEE-969A-4B415CB07A89}"/>
          </ac:spMkLst>
        </pc:spChg>
        <pc:spChg chg="del">
          <ac:chgData name="Farid ELFAKHRY" userId="S::farid.elfakhry@polymtl.ca::b43c04d4-0297-4453-9807-148b01e4131c" providerId="AD" clId="Web-{7E0E44FC-8E0F-46E5-8ED5-7DD45C153820}" dt="2021-04-16T19:52:36.908" v="225"/>
          <ac:spMkLst>
            <pc:docMk/>
            <pc:sldMk cId="2069048241" sldId="321"/>
            <ac:spMk id="6" creationId="{B57D07E6-5212-4DF1-BA7C-51036D2B22BC}"/>
          </ac:spMkLst>
        </pc:spChg>
      </pc:sldChg>
      <pc:sldChg chg="addSp delSp">
        <pc:chgData name="Farid ELFAKHRY" userId="S::farid.elfakhry@polymtl.ca::b43c04d4-0297-4453-9807-148b01e4131c" providerId="AD" clId="Web-{7E0E44FC-8E0F-46E5-8ED5-7DD45C153820}" dt="2021-04-16T20:12:40.739" v="439"/>
        <pc:sldMkLst>
          <pc:docMk/>
          <pc:sldMk cId="3120642552" sldId="322"/>
        </pc:sldMkLst>
        <pc:spChg chg="add del">
          <ac:chgData name="Farid ELFAKHRY" userId="S::farid.elfakhry@polymtl.ca::b43c04d4-0297-4453-9807-148b01e4131c" providerId="AD" clId="Web-{7E0E44FC-8E0F-46E5-8ED5-7DD45C153820}" dt="2021-04-16T20:12:33.145" v="436"/>
          <ac:spMkLst>
            <pc:docMk/>
            <pc:sldMk cId="3120642552" sldId="322"/>
            <ac:spMk id="13" creationId="{99ADC719-9783-4467-9790-1588EB88902D}"/>
          </ac:spMkLst>
        </pc:spChg>
        <pc:spChg chg="del">
          <ac:chgData name="Farid ELFAKHRY" userId="S::farid.elfakhry@polymtl.ca::b43c04d4-0297-4453-9807-148b01e4131c" providerId="AD" clId="Web-{7E0E44FC-8E0F-46E5-8ED5-7DD45C153820}" dt="2021-04-16T19:51:07.922" v="202"/>
          <ac:spMkLst>
            <pc:docMk/>
            <pc:sldMk cId="3120642552" sldId="322"/>
            <ac:spMk id="13" creationId="{C1B5D3AC-C8DC-4D9C-A8EA-ABEF6D13C25F}"/>
          </ac:spMkLst>
        </pc:spChg>
        <pc:spChg chg="add">
          <ac:chgData name="Farid ELFAKHRY" userId="S::farid.elfakhry@polymtl.ca::b43c04d4-0297-4453-9807-148b01e4131c" providerId="AD" clId="Web-{7E0E44FC-8E0F-46E5-8ED5-7DD45C153820}" dt="2021-04-16T19:51:33.578" v="209"/>
          <ac:spMkLst>
            <pc:docMk/>
            <pc:sldMk cId="3120642552" sldId="322"/>
            <ac:spMk id="14" creationId="{4ABCD844-D442-482A-BF6D-EC69A74A9716}"/>
          </ac:spMkLst>
        </pc:spChg>
        <pc:spChg chg="add del">
          <ac:chgData name="Farid ELFAKHRY" userId="S::farid.elfakhry@polymtl.ca::b43c04d4-0297-4453-9807-148b01e4131c" providerId="AD" clId="Web-{7E0E44FC-8E0F-46E5-8ED5-7DD45C153820}" dt="2021-04-16T20:12:40.739" v="439"/>
          <ac:spMkLst>
            <pc:docMk/>
            <pc:sldMk cId="3120642552" sldId="322"/>
            <ac:spMk id="21" creationId="{50AAAA43-0B00-4F84-A8E0-4D1C9E99BFAA}"/>
          </ac:spMkLst>
        </pc:spChg>
      </pc:sldChg>
      <pc:sldChg chg="addSp delSp">
        <pc:chgData name="Farid ELFAKHRY" userId="S::farid.elfakhry@polymtl.ca::b43c04d4-0297-4453-9807-148b01e4131c" providerId="AD" clId="Web-{7E0E44FC-8E0F-46E5-8ED5-7DD45C153820}" dt="2021-04-16T20:12:37.738" v="438"/>
        <pc:sldMkLst>
          <pc:docMk/>
          <pc:sldMk cId="1078746819" sldId="323"/>
        </pc:sldMkLst>
        <pc:spChg chg="del">
          <ac:chgData name="Farid ELFAKHRY" userId="S::farid.elfakhry@polymtl.ca::b43c04d4-0297-4453-9807-148b01e4131c" providerId="AD" clId="Web-{7E0E44FC-8E0F-46E5-8ED5-7DD45C153820}" dt="2021-04-16T19:51:11.140" v="203"/>
          <ac:spMkLst>
            <pc:docMk/>
            <pc:sldMk cId="1078746819" sldId="323"/>
            <ac:spMk id="10" creationId="{17F6D39C-423C-4372-957F-F45AC5365FD4}"/>
          </ac:spMkLst>
        </pc:spChg>
        <pc:spChg chg="add del">
          <ac:chgData name="Farid ELFAKHRY" userId="S::farid.elfakhry@polymtl.ca::b43c04d4-0297-4453-9807-148b01e4131c" providerId="AD" clId="Web-{7E0E44FC-8E0F-46E5-8ED5-7DD45C153820}" dt="2021-04-16T20:12:36.051" v="437"/>
          <ac:spMkLst>
            <pc:docMk/>
            <pc:sldMk cId="1078746819" sldId="323"/>
            <ac:spMk id="10" creationId="{AF10EB0C-9FA1-4688-B313-1F06EF25CCAC}"/>
          </ac:spMkLst>
        </pc:spChg>
        <pc:spChg chg="add del">
          <ac:chgData name="Farid ELFAKHRY" userId="S::farid.elfakhry@polymtl.ca::b43c04d4-0297-4453-9807-148b01e4131c" providerId="AD" clId="Web-{7E0E44FC-8E0F-46E5-8ED5-7DD45C153820}" dt="2021-04-16T20:12:37.738" v="438"/>
          <ac:spMkLst>
            <pc:docMk/>
            <pc:sldMk cId="1078746819" sldId="323"/>
            <ac:spMk id="22" creationId="{661E36CA-021F-465A-8C05-30CB636C5AFC}"/>
          </ac:spMkLst>
        </pc:spChg>
      </pc:sldChg>
      <pc:sldChg chg="addSp delSp">
        <pc:chgData name="Farid ELFAKHRY" userId="S::farid.elfakhry@polymtl.ca::b43c04d4-0297-4453-9807-148b01e4131c" providerId="AD" clId="Web-{7E0E44FC-8E0F-46E5-8ED5-7DD45C153820}" dt="2021-04-16T19:53:08.174" v="229"/>
        <pc:sldMkLst>
          <pc:docMk/>
          <pc:sldMk cId="2227373257" sldId="324"/>
        </pc:sldMkLst>
        <pc:spChg chg="del">
          <ac:chgData name="Farid ELFAKHRY" userId="S::farid.elfakhry@polymtl.ca::b43c04d4-0297-4453-9807-148b01e4131c" providerId="AD" clId="Web-{7E0E44FC-8E0F-46E5-8ED5-7DD45C153820}" dt="2021-04-16T19:51:45.626" v="212"/>
          <ac:spMkLst>
            <pc:docMk/>
            <pc:sldMk cId="2227373257" sldId="324"/>
            <ac:spMk id="3" creationId="{CA50D8FA-707C-4BFC-8EB4-282DE921A8B9}"/>
          </ac:spMkLst>
        </pc:spChg>
        <pc:spChg chg="add">
          <ac:chgData name="Farid ELFAKHRY" userId="S::farid.elfakhry@polymtl.ca::b43c04d4-0297-4453-9807-148b01e4131c" providerId="AD" clId="Web-{7E0E44FC-8E0F-46E5-8ED5-7DD45C153820}" dt="2021-04-16T19:53:08.174" v="229"/>
          <ac:spMkLst>
            <pc:docMk/>
            <pc:sldMk cId="2227373257" sldId="324"/>
            <ac:spMk id="8" creationId="{D10EEBB3-8449-49F4-970F-5B42097AD695}"/>
          </ac:spMkLst>
        </pc:spChg>
      </pc:sldChg>
      <pc:sldChg chg="addSp delSp">
        <pc:chgData name="Farid ELFAKHRY" userId="S::farid.elfakhry@polymtl.ca::b43c04d4-0297-4453-9807-148b01e4131c" providerId="AD" clId="Web-{7E0E44FC-8E0F-46E5-8ED5-7DD45C153820}" dt="2021-04-16T19:53:11.549" v="231"/>
        <pc:sldMkLst>
          <pc:docMk/>
          <pc:sldMk cId="2770815458" sldId="325"/>
        </pc:sldMkLst>
        <pc:spChg chg="del">
          <ac:chgData name="Farid ELFAKHRY" userId="S::farid.elfakhry@polymtl.ca::b43c04d4-0297-4453-9807-148b01e4131c" providerId="AD" clId="Web-{7E0E44FC-8E0F-46E5-8ED5-7DD45C153820}" dt="2021-04-16T19:51:51.032" v="214"/>
          <ac:spMkLst>
            <pc:docMk/>
            <pc:sldMk cId="2770815458" sldId="325"/>
            <ac:spMk id="3" creationId="{CA50D8FA-707C-4BFC-8EB4-282DE921A8B9}"/>
          </ac:spMkLst>
        </pc:spChg>
        <pc:spChg chg="add">
          <ac:chgData name="Farid ELFAKHRY" userId="S::farid.elfakhry@polymtl.ca::b43c04d4-0297-4453-9807-148b01e4131c" providerId="AD" clId="Web-{7E0E44FC-8E0F-46E5-8ED5-7DD45C153820}" dt="2021-04-16T19:53:11.549" v="231"/>
          <ac:spMkLst>
            <pc:docMk/>
            <pc:sldMk cId="2770815458" sldId="325"/>
            <ac:spMk id="12" creationId="{2B0F4009-DDDF-42B4-B897-661FBE3B584D}"/>
          </ac:spMkLst>
        </pc:spChg>
      </pc:sldChg>
      <pc:sldChg chg="addSp delSp modSp add del">
        <pc:chgData name="Farid ELFAKHRY" userId="S::farid.elfakhry@polymtl.ca::b43c04d4-0297-4453-9807-148b01e4131c" providerId="AD" clId="Web-{7E0E44FC-8E0F-46E5-8ED5-7DD45C153820}" dt="2021-04-16T19:59:19.980" v="260"/>
        <pc:sldMkLst>
          <pc:docMk/>
          <pc:sldMk cId="3866890399" sldId="326"/>
        </pc:sldMkLst>
        <pc:spChg chg="del mod">
          <ac:chgData name="Farid ELFAKHRY" userId="S::farid.elfakhry@polymtl.ca::b43c04d4-0297-4453-9807-148b01e4131c" providerId="AD" clId="Web-{7E0E44FC-8E0F-46E5-8ED5-7DD45C153820}" dt="2021-04-16T19:52:29.361" v="222"/>
          <ac:spMkLst>
            <pc:docMk/>
            <pc:sldMk cId="3866890399" sldId="326"/>
            <ac:spMk id="5" creationId="{3BA9886C-9A35-4228-A9A3-D79B18DE98C3}"/>
          </ac:spMkLst>
        </pc:spChg>
        <pc:spChg chg="add">
          <ac:chgData name="Farid ELFAKHRY" userId="S::farid.elfakhry@polymtl.ca::b43c04d4-0297-4453-9807-148b01e4131c" providerId="AD" clId="Web-{7E0E44FC-8E0F-46E5-8ED5-7DD45C153820}" dt="2021-04-16T19:59:19.980" v="260"/>
          <ac:spMkLst>
            <pc:docMk/>
            <pc:sldMk cId="3866890399" sldId="326"/>
            <ac:spMk id="6" creationId="{98D3FE6C-D5CB-4A7E-87AA-36757419B5CE}"/>
          </ac:spMkLst>
        </pc:spChg>
      </pc:sldChg>
      <pc:sldChg chg="addSp delSp">
        <pc:chgData name="Farid ELFAKHRY" userId="S::farid.elfakhry@polymtl.ca::b43c04d4-0297-4453-9807-148b01e4131c" providerId="AD" clId="Web-{7E0E44FC-8E0F-46E5-8ED5-7DD45C153820}" dt="2021-04-16T19:59:22.120" v="261"/>
        <pc:sldMkLst>
          <pc:docMk/>
          <pc:sldMk cId="2982661245" sldId="327"/>
        </pc:sldMkLst>
        <pc:spChg chg="del">
          <ac:chgData name="Farid ELFAKHRY" userId="S::farid.elfakhry@polymtl.ca::b43c04d4-0297-4453-9807-148b01e4131c" providerId="AD" clId="Web-{7E0E44FC-8E0F-46E5-8ED5-7DD45C153820}" dt="2021-04-16T19:52:31.470" v="223"/>
          <ac:spMkLst>
            <pc:docMk/>
            <pc:sldMk cId="2982661245" sldId="327"/>
            <ac:spMk id="5" creationId="{3BA9886C-9A35-4228-A9A3-D79B18DE98C3}"/>
          </ac:spMkLst>
        </pc:spChg>
        <pc:spChg chg="add">
          <ac:chgData name="Farid ELFAKHRY" userId="S::farid.elfakhry@polymtl.ca::b43c04d4-0297-4453-9807-148b01e4131c" providerId="AD" clId="Web-{7E0E44FC-8E0F-46E5-8ED5-7DD45C153820}" dt="2021-04-16T19:59:22.120" v="261"/>
          <ac:spMkLst>
            <pc:docMk/>
            <pc:sldMk cId="2982661245" sldId="327"/>
            <ac:spMk id="6" creationId="{6295C073-FF47-403F-AFEC-AEFDB9703F63}"/>
          </ac:spMkLst>
        </pc:spChg>
      </pc:sldChg>
      <pc:sldChg chg="addSp modSp">
        <pc:chgData name="Farid ELFAKHRY" userId="S::farid.elfakhry@polymtl.ca::b43c04d4-0297-4453-9807-148b01e4131c" providerId="AD" clId="Web-{7E0E44FC-8E0F-46E5-8ED5-7DD45C153820}" dt="2021-04-16T20:09:51.765" v="430"/>
        <pc:sldMkLst>
          <pc:docMk/>
          <pc:sldMk cId="2707200145" sldId="328"/>
        </pc:sldMkLst>
        <pc:spChg chg="add mod">
          <ac:chgData name="Farid ELFAKHRY" userId="S::farid.elfakhry@polymtl.ca::b43c04d4-0297-4453-9807-148b01e4131c" providerId="AD" clId="Web-{7E0E44FC-8E0F-46E5-8ED5-7DD45C153820}" dt="2021-04-16T20:00:44.060" v="268" actId="20577"/>
          <ac:spMkLst>
            <pc:docMk/>
            <pc:sldMk cId="2707200145" sldId="328"/>
            <ac:spMk id="5" creationId="{A29848C2-7805-4F22-B5CA-91D3CA040A3A}"/>
          </ac:spMkLst>
        </pc:spChg>
        <pc:spChg chg="mod">
          <ac:chgData name="Farid ELFAKHRY" userId="S::farid.elfakhry@polymtl.ca::b43c04d4-0297-4453-9807-148b01e4131c" providerId="AD" clId="Web-{7E0E44FC-8E0F-46E5-8ED5-7DD45C153820}" dt="2021-04-16T20:09:07.748" v="415" actId="20577"/>
          <ac:spMkLst>
            <pc:docMk/>
            <pc:sldMk cId="2707200145" sldId="328"/>
            <ac:spMk id="6" creationId="{AC2B6B9A-2E79-43C9-8F1B-1A92FD04CFD7}"/>
          </ac:spMkLst>
        </pc:spChg>
        <pc:spChg chg="add">
          <ac:chgData name="Farid ELFAKHRY" userId="S::farid.elfakhry@polymtl.ca::b43c04d4-0297-4453-9807-148b01e4131c" providerId="AD" clId="Web-{7E0E44FC-8E0F-46E5-8ED5-7DD45C153820}" dt="2021-04-16T20:09:51.765" v="430"/>
          <ac:spMkLst>
            <pc:docMk/>
            <pc:sldMk cId="2707200145" sldId="328"/>
            <ac:spMk id="10" creationId="{98805FFD-736F-40AF-BB6C-76A12AD40D4C}"/>
          </ac:spMkLst>
        </pc:spChg>
      </pc:sldChg>
      <pc:sldChg chg="addSp modSp">
        <pc:chgData name="Farid ELFAKHRY" userId="S::farid.elfakhry@polymtl.ca::b43c04d4-0297-4453-9807-148b01e4131c" providerId="AD" clId="Web-{7E0E44FC-8E0F-46E5-8ED5-7DD45C153820}" dt="2021-04-16T20:09:43.233" v="428" actId="20577"/>
        <pc:sldMkLst>
          <pc:docMk/>
          <pc:sldMk cId="2535209152" sldId="331"/>
        </pc:sldMkLst>
        <pc:spChg chg="mod">
          <ac:chgData name="Farid ELFAKHRY" userId="S::farid.elfakhry@polymtl.ca::b43c04d4-0297-4453-9807-148b01e4131c" providerId="AD" clId="Web-{7E0E44FC-8E0F-46E5-8ED5-7DD45C153820}" dt="2021-04-16T19:42:34.269" v="38"/>
          <ac:spMkLst>
            <pc:docMk/>
            <pc:sldMk cId="2535209152" sldId="331"/>
            <ac:spMk id="2" creationId="{8261C883-B11B-43F0-AAED-A39BA65353AB}"/>
          </ac:spMkLst>
        </pc:spChg>
        <pc:spChg chg="add mod">
          <ac:chgData name="Farid ELFAKHRY" userId="S::farid.elfakhry@polymtl.ca::b43c04d4-0297-4453-9807-148b01e4131c" providerId="AD" clId="Web-{7E0E44FC-8E0F-46E5-8ED5-7DD45C153820}" dt="2021-04-16T19:43:10.645" v="41" actId="1076"/>
          <ac:spMkLst>
            <pc:docMk/>
            <pc:sldMk cId="2535209152" sldId="331"/>
            <ac:spMk id="4" creationId="{FA29E3AA-1519-465D-8AC6-F973BE7C36BF}"/>
          </ac:spMkLst>
        </pc:spChg>
        <pc:spChg chg="add mod">
          <ac:chgData name="Farid ELFAKHRY" userId="S::farid.elfakhry@polymtl.ca::b43c04d4-0297-4453-9807-148b01e4131c" providerId="AD" clId="Web-{7E0E44FC-8E0F-46E5-8ED5-7DD45C153820}" dt="2021-04-16T19:49:45.435" v="170" actId="20577"/>
          <ac:spMkLst>
            <pc:docMk/>
            <pc:sldMk cId="2535209152" sldId="331"/>
            <ac:spMk id="5" creationId="{EF67D6F3-66B1-4B1C-97E9-D2047BE8E4D9}"/>
          </ac:spMkLst>
        </pc:spChg>
        <pc:spChg chg="add mod">
          <ac:chgData name="Farid ELFAKHRY" userId="S::farid.elfakhry@polymtl.ca::b43c04d4-0297-4453-9807-148b01e4131c" providerId="AD" clId="Web-{7E0E44FC-8E0F-46E5-8ED5-7DD45C153820}" dt="2021-04-16T20:09:43.233" v="428" actId="20577"/>
          <ac:spMkLst>
            <pc:docMk/>
            <pc:sldMk cId="2535209152" sldId="331"/>
            <ac:spMk id="6" creationId="{A8F25F33-E643-4C5C-8BE4-277307ACFB40}"/>
          </ac:spMkLst>
        </pc:spChg>
        <pc:picChg chg="add mod">
          <ac:chgData name="Farid ELFAKHRY" userId="S::farid.elfakhry@polymtl.ca::b43c04d4-0297-4453-9807-148b01e4131c" providerId="AD" clId="Web-{7E0E44FC-8E0F-46E5-8ED5-7DD45C153820}" dt="2021-04-16T19:39:56.109" v="11" actId="1076"/>
          <ac:picMkLst>
            <pc:docMk/>
            <pc:sldMk cId="2535209152" sldId="331"/>
            <ac:picMk id="3" creationId="{043E6510-ED7B-4A54-9F71-53855553B8C2}"/>
          </ac:picMkLst>
        </pc:picChg>
      </pc:sldChg>
      <pc:sldChg chg="addSp delSp modSp new">
        <pc:chgData name="Farid ELFAKHRY" userId="S::farid.elfakhry@polymtl.ca::b43c04d4-0297-4453-9807-148b01e4131c" providerId="AD" clId="Web-{7E0E44FC-8E0F-46E5-8ED5-7DD45C153820}" dt="2021-04-16T20:09:46.827" v="429"/>
        <pc:sldMkLst>
          <pc:docMk/>
          <pc:sldMk cId="574170721" sldId="332"/>
        </pc:sldMkLst>
        <pc:spChg chg="add mod">
          <ac:chgData name="Farid ELFAKHRY" userId="S::farid.elfakhry@polymtl.ca::b43c04d4-0297-4453-9807-148b01e4131c" providerId="AD" clId="Web-{7E0E44FC-8E0F-46E5-8ED5-7DD45C153820}" dt="2021-04-16T19:56:52.758" v="238" actId="20577"/>
          <ac:spMkLst>
            <pc:docMk/>
            <pc:sldMk cId="574170721" sldId="332"/>
            <ac:spMk id="4" creationId="{057A08B0-2A69-4B76-90CD-75864648899B}"/>
          </ac:spMkLst>
        </pc:spChg>
        <pc:spChg chg="add del mod">
          <ac:chgData name="Farid ELFAKHRY" userId="S::farid.elfakhry@polymtl.ca::b43c04d4-0297-4453-9807-148b01e4131c" providerId="AD" clId="Web-{7E0E44FC-8E0F-46E5-8ED5-7DD45C153820}" dt="2021-04-16T19:50:43.171" v="196"/>
          <ac:spMkLst>
            <pc:docMk/>
            <pc:sldMk cId="574170721" sldId="332"/>
            <ac:spMk id="5" creationId="{0FD1338F-02F0-43CB-8728-FE6225BCAE28}"/>
          </ac:spMkLst>
        </pc:spChg>
        <pc:spChg chg="add">
          <ac:chgData name="Farid ELFAKHRY" userId="S::farid.elfakhry@polymtl.ca::b43c04d4-0297-4453-9807-148b01e4131c" providerId="AD" clId="Web-{7E0E44FC-8E0F-46E5-8ED5-7DD45C153820}" dt="2021-04-16T20:09:46.827" v="429"/>
          <ac:spMkLst>
            <pc:docMk/>
            <pc:sldMk cId="574170721" sldId="332"/>
            <ac:spMk id="6" creationId="{E3ADD9C7-558A-4F7C-93A7-26873135433D}"/>
          </ac:spMkLst>
        </pc:spChg>
        <pc:spChg chg="add">
          <ac:chgData name="Farid ELFAKHRY" userId="S::farid.elfakhry@polymtl.ca::b43c04d4-0297-4453-9807-148b01e4131c" providerId="AD" clId="Web-{7E0E44FC-8E0F-46E5-8ED5-7DD45C153820}" dt="2021-04-16T19:50:43.796" v="197"/>
          <ac:spMkLst>
            <pc:docMk/>
            <pc:sldMk cId="574170721" sldId="332"/>
            <ac:spMk id="7" creationId="{0E3C5B6A-CB0E-480F-B402-6E91B1EE0D71}"/>
          </ac:spMkLst>
        </pc:spChg>
        <pc:picChg chg="add mod">
          <ac:chgData name="Farid ELFAKHRY" userId="S::farid.elfakhry@polymtl.ca::b43c04d4-0297-4453-9807-148b01e4131c" providerId="AD" clId="Web-{7E0E44FC-8E0F-46E5-8ED5-7DD45C153820}" dt="2021-04-16T19:43:51.959" v="45" actId="1076"/>
          <ac:picMkLst>
            <pc:docMk/>
            <pc:sldMk cId="574170721" sldId="332"/>
            <ac:picMk id="3" creationId="{8433107E-D61B-463E-BAF1-160A89F6F659}"/>
          </ac:picMkLst>
        </pc:picChg>
      </pc:sldChg>
      <pc:sldChg chg="addSp">
        <pc:chgData name="Farid ELFAKHRY" userId="S::farid.elfakhry@polymtl.ca::b43c04d4-0297-4453-9807-148b01e4131c" providerId="AD" clId="Web-{7E0E44FC-8E0F-46E5-8ED5-7DD45C153820}" dt="2021-04-16T19:53:14.065" v="232"/>
        <pc:sldMkLst>
          <pc:docMk/>
          <pc:sldMk cId="1951125075" sldId="333"/>
        </pc:sldMkLst>
        <pc:spChg chg="add">
          <ac:chgData name="Farid ELFAKHRY" userId="S::farid.elfakhry@polymtl.ca::b43c04d4-0297-4453-9807-148b01e4131c" providerId="AD" clId="Web-{7E0E44FC-8E0F-46E5-8ED5-7DD45C153820}" dt="2021-04-16T19:53:14.065" v="232"/>
          <ac:spMkLst>
            <pc:docMk/>
            <pc:sldMk cId="1951125075" sldId="333"/>
            <ac:spMk id="3" creationId="{AD04325C-5FF5-4C4F-B37F-277C8B122413}"/>
          </ac:spMkLst>
        </pc:spChg>
      </pc:sldChg>
      <pc:sldChg chg="modSp">
        <pc:chgData name="Farid ELFAKHRY" userId="S::farid.elfakhry@polymtl.ca::b43c04d4-0297-4453-9807-148b01e4131c" providerId="AD" clId="Web-{7E0E44FC-8E0F-46E5-8ED5-7DD45C153820}" dt="2021-04-16T20:20:46.862" v="445" actId="20577"/>
        <pc:sldMkLst>
          <pc:docMk/>
          <pc:sldMk cId="1154766561" sldId="334"/>
        </pc:sldMkLst>
        <pc:spChg chg="mod">
          <ac:chgData name="Farid ELFAKHRY" userId="S::farid.elfakhry@polymtl.ca::b43c04d4-0297-4453-9807-148b01e4131c" providerId="AD" clId="Web-{7E0E44FC-8E0F-46E5-8ED5-7DD45C153820}" dt="2021-04-16T20:20:46.862" v="445" actId="20577"/>
          <ac:spMkLst>
            <pc:docMk/>
            <pc:sldMk cId="1154766561" sldId="334"/>
            <ac:spMk id="94" creationId="{00000000-0000-0000-0000-000000000000}"/>
          </ac:spMkLst>
        </pc:spChg>
      </pc:sldChg>
    </pc:docChg>
  </pc:docChgLst>
  <pc:docChgLst>
    <pc:chgData name="Farid ELFAKHRY" userId="S::farid.elfakhry@polymtl.ca::b43c04d4-0297-4453-9807-148b01e4131c" providerId="AD" clId="Web-{20B52624-4238-4718-8261-35E33F4C1D53}"/>
    <pc:docChg chg="modSld">
      <pc:chgData name="Farid ELFAKHRY" userId="S::farid.elfakhry@polymtl.ca::b43c04d4-0297-4453-9807-148b01e4131c" providerId="AD" clId="Web-{20B52624-4238-4718-8261-35E33F4C1D53}" dt="2021-04-16T19:27:25.224" v="34" actId="20577"/>
      <pc:docMkLst>
        <pc:docMk/>
      </pc:docMkLst>
      <pc:sldChg chg="modSp">
        <pc:chgData name="Farid ELFAKHRY" userId="S::farid.elfakhry@polymtl.ca::b43c04d4-0297-4453-9807-148b01e4131c" providerId="AD" clId="Web-{20B52624-4238-4718-8261-35E33F4C1D53}" dt="2021-04-16T19:24:08.626" v="0" actId="1076"/>
        <pc:sldMkLst>
          <pc:docMk/>
          <pc:sldMk cId="0" sldId="256"/>
        </pc:sldMkLst>
        <pc:spChg chg="mod">
          <ac:chgData name="Farid ELFAKHRY" userId="S::farid.elfakhry@polymtl.ca::b43c04d4-0297-4453-9807-148b01e4131c" providerId="AD" clId="Web-{20B52624-4238-4718-8261-35E33F4C1D53}" dt="2021-04-16T19:24:08.626" v="0" actId="1076"/>
          <ac:spMkLst>
            <pc:docMk/>
            <pc:sldMk cId="0" sldId="256"/>
            <ac:spMk id="71" creationId="{00000000-0000-0000-0000-000000000000}"/>
          </ac:spMkLst>
        </pc:spChg>
      </pc:sldChg>
      <pc:sldChg chg="addSp delSp modSp">
        <pc:chgData name="Farid ELFAKHRY" userId="S::farid.elfakhry@polymtl.ca::b43c04d4-0297-4453-9807-148b01e4131c" providerId="AD" clId="Web-{20B52624-4238-4718-8261-35E33F4C1D53}" dt="2021-04-16T19:27:25.224" v="34" actId="20577"/>
        <pc:sldMkLst>
          <pc:docMk/>
          <pc:sldMk cId="2707200145" sldId="328"/>
        </pc:sldMkLst>
        <pc:spChg chg="add mod">
          <ac:chgData name="Farid ELFAKHRY" userId="S::farid.elfakhry@polymtl.ca::b43c04d4-0297-4453-9807-148b01e4131c" providerId="AD" clId="Web-{20B52624-4238-4718-8261-35E33F4C1D53}" dt="2021-04-16T19:27:25.224" v="34" actId="20577"/>
          <ac:spMkLst>
            <pc:docMk/>
            <pc:sldMk cId="2707200145" sldId="328"/>
            <ac:spMk id="4" creationId="{66DD124C-2820-4753-AB19-A20328BAB399}"/>
          </ac:spMkLst>
        </pc:spChg>
        <pc:spChg chg="add del">
          <ac:chgData name="Farid ELFAKHRY" userId="S::farid.elfakhry@polymtl.ca::b43c04d4-0297-4453-9807-148b01e4131c" providerId="AD" clId="Web-{20B52624-4238-4718-8261-35E33F4C1D53}" dt="2021-04-16T19:26:12.363" v="6"/>
          <ac:spMkLst>
            <pc:docMk/>
            <pc:sldMk cId="2707200145" sldId="328"/>
            <ac:spMk id="5" creationId="{21B36835-285B-4B60-8514-D4E6EAD6A9E4}"/>
          </ac:spMkLst>
        </pc:spChg>
        <pc:spChg chg="add del mod">
          <ac:chgData name="Farid ELFAKHRY" userId="S::farid.elfakhry@polymtl.ca::b43c04d4-0297-4453-9807-148b01e4131c" providerId="AD" clId="Web-{20B52624-4238-4718-8261-35E33F4C1D53}" dt="2021-04-16T19:26:11.316" v="5"/>
          <ac:spMkLst>
            <pc:docMk/>
            <pc:sldMk cId="2707200145" sldId="328"/>
            <ac:spMk id="6" creationId="{7FFDCD28-0DA3-4A20-80E8-EBA59F2E3608}"/>
          </ac:spMkLst>
        </pc:spChg>
      </pc:sldChg>
    </pc:docChg>
  </pc:docChgLst>
  <pc:docChgLst>
    <pc:chgData name="Farid ELFAKHRY" userId="S::farid.elfakhry@polymtl.ca::b43c04d4-0297-4453-9807-148b01e4131c" providerId="AD" clId="Web-{C7373A2C-0E5F-4AA7-85D8-716AB38B4F39}"/>
    <pc:docChg chg="modSld">
      <pc:chgData name="Farid ELFAKHRY" userId="S::farid.elfakhry@polymtl.ca::b43c04d4-0297-4453-9807-148b01e4131c" providerId="AD" clId="Web-{C7373A2C-0E5F-4AA7-85D8-716AB38B4F39}" dt="2021-04-15T14:11:33.344" v="9" actId="1076"/>
      <pc:docMkLst>
        <pc:docMk/>
      </pc:docMkLst>
      <pc:sldChg chg="addSp delSp modSp">
        <pc:chgData name="Farid ELFAKHRY" userId="S::farid.elfakhry@polymtl.ca::b43c04d4-0297-4453-9807-148b01e4131c" providerId="AD" clId="Web-{C7373A2C-0E5F-4AA7-85D8-716AB38B4F39}" dt="2021-04-15T14:11:33.344" v="9" actId="1076"/>
        <pc:sldMkLst>
          <pc:docMk/>
          <pc:sldMk cId="0" sldId="256"/>
        </pc:sldMkLst>
        <pc:spChg chg="add del mod">
          <ac:chgData name="Farid ELFAKHRY" userId="S::farid.elfakhry@polymtl.ca::b43c04d4-0297-4453-9807-148b01e4131c" providerId="AD" clId="Web-{C7373A2C-0E5F-4AA7-85D8-716AB38B4F39}" dt="2021-04-15T14:09:09.470" v="3"/>
          <ac:spMkLst>
            <pc:docMk/>
            <pc:sldMk cId="0" sldId="256"/>
            <ac:spMk id="2" creationId="{6729BF6D-3020-446E-A805-FE1A96DF5584}"/>
          </ac:spMkLst>
        </pc:spChg>
        <pc:picChg chg="add del mod">
          <ac:chgData name="Farid ELFAKHRY" userId="S::farid.elfakhry@polymtl.ca::b43c04d4-0297-4453-9807-148b01e4131c" providerId="AD" clId="Web-{C7373A2C-0E5F-4AA7-85D8-716AB38B4F39}" dt="2021-04-15T14:09:45.548" v="7"/>
          <ac:picMkLst>
            <pc:docMk/>
            <pc:sldMk cId="0" sldId="256"/>
            <ac:picMk id="3" creationId="{73744E2E-A55C-4A3B-A6AA-C9FEF244AB1C}"/>
          </ac:picMkLst>
        </pc:picChg>
        <pc:picChg chg="add mod">
          <ac:chgData name="Farid ELFAKHRY" userId="S::farid.elfakhry@polymtl.ca::b43c04d4-0297-4453-9807-148b01e4131c" providerId="AD" clId="Web-{C7373A2C-0E5F-4AA7-85D8-716AB38B4F39}" dt="2021-04-15T14:11:33.344" v="9" actId="1076"/>
          <ac:picMkLst>
            <pc:docMk/>
            <pc:sldMk cId="0" sldId="256"/>
            <ac:picMk id="4" creationId="{E9910313-03EB-43A5-A38D-399D57201A38}"/>
          </ac:picMkLst>
        </pc:picChg>
      </pc:sldChg>
    </pc:docChg>
  </pc:docChgLst>
  <pc:docChgLst>
    <pc:chgData name="Farid ELFAKHRY" userId="S::farid.elfakhry@polymtl.ca::b43c04d4-0297-4453-9807-148b01e4131c" providerId="AD" clId="Web-{680B736B-F738-45B2-A745-2C2408B3E76D}"/>
    <pc:docChg chg="modSld">
      <pc:chgData name="Farid ELFAKHRY" userId="S::farid.elfakhry@polymtl.ca::b43c04d4-0297-4453-9807-148b01e4131c" providerId="AD" clId="Web-{680B736B-F738-45B2-A745-2C2408B3E76D}" dt="2021-04-16T19:23:41.566" v="64" actId="1076"/>
      <pc:docMkLst>
        <pc:docMk/>
      </pc:docMkLst>
      <pc:sldChg chg="modSp">
        <pc:chgData name="Farid ELFAKHRY" userId="S::farid.elfakhry@polymtl.ca::b43c04d4-0297-4453-9807-148b01e4131c" providerId="AD" clId="Web-{680B736B-F738-45B2-A745-2C2408B3E76D}" dt="2021-04-16T19:23:41.566" v="64" actId="1076"/>
        <pc:sldMkLst>
          <pc:docMk/>
          <pc:sldMk cId="0" sldId="256"/>
        </pc:sldMkLst>
        <pc:spChg chg="mod">
          <ac:chgData name="Farid ELFAKHRY" userId="S::farid.elfakhry@polymtl.ca::b43c04d4-0297-4453-9807-148b01e4131c" providerId="AD" clId="Web-{680B736B-F738-45B2-A745-2C2408B3E76D}" dt="2021-04-16T19:23:41.566" v="64" actId="1076"/>
          <ac:spMkLst>
            <pc:docMk/>
            <pc:sldMk cId="0" sldId="256"/>
            <ac:spMk id="3" creationId="{0F2EFCB0-EF55-43A7-A422-5AA3F5E6B7EF}"/>
          </ac:spMkLst>
        </pc:spChg>
      </pc:sldChg>
      <pc:sldChg chg="addSp delSp modSp">
        <pc:chgData name="Farid ELFAKHRY" userId="S::farid.elfakhry@polymtl.ca::b43c04d4-0297-4453-9807-148b01e4131c" providerId="AD" clId="Web-{680B736B-F738-45B2-A745-2C2408B3E76D}" dt="2021-04-16T19:21:38.016" v="55" actId="1076"/>
        <pc:sldMkLst>
          <pc:docMk/>
          <pc:sldMk cId="2707200145" sldId="328"/>
        </pc:sldMkLst>
        <pc:spChg chg="mod">
          <ac:chgData name="Farid ELFAKHRY" userId="S::farid.elfakhry@polymtl.ca::b43c04d4-0297-4453-9807-148b01e4131c" providerId="AD" clId="Web-{680B736B-F738-45B2-A745-2C2408B3E76D}" dt="2021-04-16T19:18:18.964" v="19" actId="1076"/>
          <ac:spMkLst>
            <pc:docMk/>
            <pc:sldMk cId="2707200145" sldId="328"/>
            <ac:spMk id="3" creationId="{EABA0E20-70E7-4FD1-BF1E-D97046D407B7}"/>
          </ac:spMkLst>
        </pc:spChg>
        <pc:spChg chg="del mod">
          <ac:chgData name="Farid ELFAKHRY" userId="S::farid.elfakhry@polymtl.ca::b43c04d4-0297-4453-9807-148b01e4131c" providerId="AD" clId="Web-{680B736B-F738-45B2-A745-2C2408B3E76D}" dt="2021-04-16T19:19:58.326" v="51"/>
          <ac:spMkLst>
            <pc:docMk/>
            <pc:sldMk cId="2707200145" sldId="328"/>
            <ac:spMk id="4" creationId="{A33A4F92-83B8-4983-B69F-AE429EE14C93}"/>
          </ac:spMkLst>
        </pc:spChg>
        <pc:spChg chg="del mod">
          <ac:chgData name="Farid ELFAKHRY" userId="S::farid.elfakhry@polymtl.ca::b43c04d4-0297-4453-9807-148b01e4131c" providerId="AD" clId="Web-{680B736B-F738-45B2-A745-2C2408B3E76D}" dt="2021-04-16T19:20:00.373" v="52"/>
          <ac:spMkLst>
            <pc:docMk/>
            <pc:sldMk cId="2707200145" sldId="328"/>
            <ac:spMk id="5" creationId="{D3E2BF84-8BB0-40A8-A198-18FC4002D123}"/>
          </ac:spMkLst>
        </pc:spChg>
        <pc:spChg chg="del mod">
          <ac:chgData name="Farid ELFAKHRY" userId="S::farid.elfakhry@polymtl.ca::b43c04d4-0297-4453-9807-148b01e4131c" providerId="AD" clId="Web-{680B736B-F738-45B2-A745-2C2408B3E76D}" dt="2021-04-16T19:19:58.326" v="50"/>
          <ac:spMkLst>
            <pc:docMk/>
            <pc:sldMk cId="2707200145" sldId="328"/>
            <ac:spMk id="6" creationId="{8898A1BE-942D-4E70-9CEC-B9E4DFD443B9}"/>
          </ac:spMkLst>
        </pc:spChg>
        <pc:picChg chg="add mod">
          <ac:chgData name="Farid ELFAKHRY" userId="S::farid.elfakhry@polymtl.ca::b43c04d4-0297-4453-9807-148b01e4131c" providerId="AD" clId="Web-{680B736B-F738-45B2-A745-2C2408B3E76D}" dt="2021-04-16T19:21:38.016" v="55" actId="1076"/>
          <ac:picMkLst>
            <pc:docMk/>
            <pc:sldMk cId="2707200145" sldId="328"/>
            <ac:picMk id="8" creationId="{C92F83E9-DE3C-4D62-80E1-D6C76A55EFCC}"/>
          </ac:picMkLst>
        </pc:picChg>
      </pc:sldChg>
    </pc:docChg>
  </pc:docChgLst>
  <pc:docChgLst>
    <pc:chgData name="Alexandre Talens" userId="S::alexandre.talens@polymtl.ca::d8b14dba-9e28-4d2d-b4f3-fc89625380cb" providerId="AD" clId="Web-{62FFE827-E188-487D-8968-01D1E5C86927}"/>
    <pc:docChg chg="modSld">
      <pc:chgData name="Alexandre Talens" userId="S::alexandre.talens@polymtl.ca::d8b14dba-9e28-4d2d-b4f3-fc89625380cb" providerId="AD" clId="Web-{62FFE827-E188-487D-8968-01D1E5C86927}" dt="2021-04-16T01:13:15.884" v="7" actId="1076"/>
      <pc:docMkLst>
        <pc:docMk/>
      </pc:docMkLst>
      <pc:sldChg chg="addSp delSp modSp">
        <pc:chgData name="Alexandre Talens" userId="S::alexandre.talens@polymtl.ca::d8b14dba-9e28-4d2d-b4f3-fc89625380cb" providerId="AD" clId="Web-{62FFE827-E188-487D-8968-01D1E5C86927}" dt="2021-04-16T01:13:15.884" v="7" actId="1076"/>
        <pc:sldMkLst>
          <pc:docMk/>
          <pc:sldMk cId="3762953658" sldId="302"/>
        </pc:sldMkLst>
        <pc:picChg chg="add mod">
          <ac:chgData name="Alexandre Talens" userId="S::alexandre.talens@polymtl.ca::d8b14dba-9e28-4d2d-b4f3-fc89625380cb" providerId="AD" clId="Web-{62FFE827-E188-487D-8968-01D1E5C86927}" dt="2021-04-16T01:13:15.884" v="7" actId="1076"/>
          <ac:picMkLst>
            <pc:docMk/>
            <pc:sldMk cId="3762953658" sldId="302"/>
            <ac:picMk id="5" creationId="{75D040E4-B7F9-488A-BD7E-457C2E856A3B}"/>
          </ac:picMkLst>
        </pc:picChg>
        <pc:picChg chg="del">
          <ac:chgData name="Alexandre Talens" userId="S::alexandre.talens@polymtl.ca::d8b14dba-9e28-4d2d-b4f3-fc89625380cb" providerId="AD" clId="Web-{62FFE827-E188-487D-8968-01D1E5C86927}" dt="2021-04-16T01:12:58.916" v="0"/>
          <ac:picMkLst>
            <pc:docMk/>
            <pc:sldMk cId="3762953658" sldId="302"/>
            <ac:picMk id="7" creationId="{0E9F6D47-8871-486D-91FB-ABD713E0B18F}"/>
          </ac:picMkLst>
        </pc:picChg>
      </pc:sldChg>
    </pc:docChg>
  </pc:docChgLst>
  <pc:docChgLst>
    <pc:chgData name="Alexandre Morinvil" userId="S::alexandre.morinvil@polymtl.ca::d6fe4a8a-3495-4289-a5c3-e20e1173cd0c" providerId="AD" clId="Web-{F7BE19C9-A9D6-4345-9D8F-A8A40CA9B12E}"/>
    <pc:docChg chg="addSld modSld">
      <pc:chgData name="Alexandre Morinvil" userId="S::alexandre.morinvil@polymtl.ca::d6fe4a8a-3495-4289-a5c3-e20e1173cd0c" providerId="AD" clId="Web-{F7BE19C9-A9D6-4345-9D8F-A8A40CA9B12E}" dt="2021-04-16T03:31:05.935" v="102" actId="20577"/>
      <pc:docMkLst>
        <pc:docMk/>
      </pc:docMkLst>
      <pc:sldChg chg="addSp delSp modSp">
        <pc:chgData name="Alexandre Morinvil" userId="S::alexandre.morinvil@polymtl.ca::d6fe4a8a-3495-4289-a5c3-e20e1173cd0c" providerId="AD" clId="Web-{F7BE19C9-A9D6-4345-9D8F-A8A40CA9B12E}" dt="2021-04-16T03:26:32.158" v="78" actId="20577"/>
        <pc:sldMkLst>
          <pc:docMk/>
          <pc:sldMk cId="2865387720" sldId="306"/>
        </pc:sldMkLst>
        <pc:spChg chg="mod">
          <ac:chgData name="Alexandre Morinvil" userId="S::alexandre.morinvil@polymtl.ca::d6fe4a8a-3495-4289-a5c3-e20e1173cd0c" providerId="AD" clId="Web-{F7BE19C9-A9D6-4345-9D8F-A8A40CA9B12E}" dt="2021-04-16T03:26:32.158" v="78" actId="20577"/>
          <ac:spMkLst>
            <pc:docMk/>
            <pc:sldMk cId="2865387720" sldId="306"/>
            <ac:spMk id="2" creationId="{159C16F5-52E8-44D5-B428-81984F7C4465}"/>
          </ac:spMkLst>
        </pc:spChg>
        <pc:spChg chg="add del">
          <ac:chgData name="Alexandre Morinvil" userId="S::alexandre.morinvil@polymtl.ca::d6fe4a8a-3495-4289-a5c3-e20e1173cd0c" providerId="AD" clId="Web-{F7BE19C9-A9D6-4345-9D8F-A8A40CA9B12E}" dt="2021-04-16T02:45:06.330" v="4"/>
          <ac:spMkLst>
            <pc:docMk/>
            <pc:sldMk cId="2865387720" sldId="306"/>
            <ac:spMk id="6" creationId="{22914425-331A-4F45-9C23-4F76B0519B50}"/>
          </ac:spMkLst>
        </pc:spChg>
        <pc:spChg chg="mod">
          <ac:chgData name="Alexandre Morinvil" userId="S::alexandre.morinvil@polymtl.ca::d6fe4a8a-3495-4289-a5c3-e20e1173cd0c" providerId="AD" clId="Web-{F7BE19C9-A9D6-4345-9D8F-A8A40CA9B12E}" dt="2021-04-16T02:44:46.127" v="2" actId="20577"/>
          <ac:spMkLst>
            <pc:docMk/>
            <pc:sldMk cId="2865387720" sldId="306"/>
            <ac:spMk id="8" creationId="{F22AFF90-B515-4E97-B912-4F9B759D2D59}"/>
          </ac:spMkLst>
        </pc:spChg>
        <pc:spChg chg="add del mod">
          <ac:chgData name="Alexandre Morinvil" userId="S::alexandre.morinvil@polymtl.ca::d6fe4a8a-3495-4289-a5c3-e20e1173cd0c" providerId="AD" clId="Web-{F7BE19C9-A9D6-4345-9D8F-A8A40CA9B12E}" dt="2021-04-16T03:07:11.435" v="28"/>
          <ac:spMkLst>
            <pc:docMk/>
            <pc:sldMk cId="2865387720" sldId="306"/>
            <ac:spMk id="10" creationId="{78EC2794-C2B0-4164-8168-36B76934487F}"/>
          </ac:spMkLst>
        </pc:spChg>
      </pc:sldChg>
      <pc:sldChg chg="modSp">
        <pc:chgData name="Alexandre Morinvil" userId="S::alexandre.morinvil@polymtl.ca::d6fe4a8a-3495-4289-a5c3-e20e1173cd0c" providerId="AD" clId="Web-{F7BE19C9-A9D6-4345-9D8F-A8A40CA9B12E}" dt="2021-04-16T03:22:23.412" v="31" actId="20577"/>
        <pc:sldMkLst>
          <pc:docMk/>
          <pc:sldMk cId="427306088" sldId="318"/>
        </pc:sldMkLst>
        <pc:spChg chg="mod">
          <ac:chgData name="Alexandre Morinvil" userId="S::alexandre.morinvil@polymtl.ca::d6fe4a8a-3495-4289-a5c3-e20e1173cd0c" providerId="AD" clId="Web-{F7BE19C9-A9D6-4345-9D8F-A8A40CA9B12E}" dt="2021-04-16T03:22:23.412" v="31" actId="20577"/>
          <ac:spMkLst>
            <pc:docMk/>
            <pc:sldMk cId="427306088" sldId="318"/>
            <ac:spMk id="9" creationId="{6FE32EC9-5FF5-4E4C-9EFE-9781D58BFC3F}"/>
          </ac:spMkLst>
        </pc:spChg>
      </pc:sldChg>
      <pc:sldChg chg="addSp modSp">
        <pc:chgData name="Alexandre Morinvil" userId="S::alexandre.morinvil@polymtl.ca::d6fe4a8a-3495-4289-a5c3-e20e1173cd0c" providerId="AD" clId="Web-{F7BE19C9-A9D6-4345-9D8F-A8A40CA9B12E}" dt="2021-04-16T03:06:56.732" v="24" actId="14100"/>
        <pc:sldMkLst>
          <pc:docMk/>
          <pc:sldMk cId="1078746819" sldId="323"/>
        </pc:sldMkLst>
        <pc:spChg chg="add mod">
          <ac:chgData name="Alexandre Morinvil" userId="S::alexandre.morinvil@polymtl.ca::d6fe4a8a-3495-4289-a5c3-e20e1173cd0c" providerId="AD" clId="Web-{F7BE19C9-A9D6-4345-9D8F-A8A40CA9B12E}" dt="2021-04-16T03:06:56.732" v="24" actId="14100"/>
          <ac:spMkLst>
            <pc:docMk/>
            <pc:sldMk cId="1078746819" sldId="323"/>
            <ac:spMk id="10" creationId="{F4346FA8-8707-4E31-B329-A6B63210AFD6}"/>
          </ac:spMkLst>
        </pc:spChg>
      </pc:sldChg>
      <pc:sldChg chg="addSp delSp modSp add replId">
        <pc:chgData name="Alexandre Morinvil" userId="S::alexandre.morinvil@polymtl.ca::d6fe4a8a-3495-4289-a5c3-e20e1173cd0c" providerId="AD" clId="Web-{F7BE19C9-A9D6-4345-9D8F-A8A40CA9B12E}" dt="2021-04-16T03:26:01.361" v="67" actId="20577"/>
        <pc:sldMkLst>
          <pc:docMk/>
          <pc:sldMk cId="2227373257" sldId="324"/>
        </pc:sldMkLst>
        <pc:spChg chg="mod">
          <ac:chgData name="Alexandre Morinvil" userId="S::alexandre.morinvil@polymtl.ca::d6fe4a8a-3495-4289-a5c3-e20e1173cd0c" providerId="AD" clId="Web-{F7BE19C9-A9D6-4345-9D8F-A8A40CA9B12E}" dt="2021-04-16T03:26:01.361" v="67" actId="20577"/>
          <ac:spMkLst>
            <pc:docMk/>
            <pc:sldMk cId="2227373257" sldId="324"/>
            <ac:spMk id="2" creationId="{159C16F5-52E8-44D5-B428-81984F7C4465}"/>
          </ac:spMkLst>
        </pc:spChg>
        <pc:spChg chg="del mod">
          <ac:chgData name="Alexandre Morinvil" userId="S::alexandre.morinvil@polymtl.ca::d6fe4a8a-3495-4289-a5c3-e20e1173cd0c" providerId="AD" clId="Web-{F7BE19C9-A9D6-4345-9D8F-A8A40CA9B12E}" dt="2021-04-16T03:23:59.848" v="41"/>
          <ac:spMkLst>
            <pc:docMk/>
            <pc:sldMk cId="2227373257" sldId="324"/>
            <ac:spMk id="8" creationId="{F22AFF90-B515-4E97-B912-4F9B759D2D59}"/>
          </ac:spMkLst>
        </pc:spChg>
        <pc:spChg chg="add del mod">
          <ac:chgData name="Alexandre Morinvil" userId="S::alexandre.morinvil@polymtl.ca::d6fe4a8a-3495-4289-a5c3-e20e1173cd0c" providerId="AD" clId="Web-{F7BE19C9-A9D6-4345-9D8F-A8A40CA9B12E}" dt="2021-04-16T03:24:11.832" v="43"/>
          <ac:spMkLst>
            <pc:docMk/>
            <pc:sldMk cId="2227373257" sldId="324"/>
            <ac:spMk id="10" creationId="{2B3E8E6B-FF8A-40B3-9C4D-BF225C0812BC}"/>
          </ac:spMkLst>
        </pc:spChg>
        <pc:spChg chg="add del mod">
          <ac:chgData name="Alexandre Morinvil" userId="S::alexandre.morinvil@polymtl.ca::d6fe4a8a-3495-4289-a5c3-e20e1173cd0c" providerId="AD" clId="Web-{F7BE19C9-A9D6-4345-9D8F-A8A40CA9B12E}" dt="2021-04-16T03:24:42.019" v="47"/>
          <ac:spMkLst>
            <pc:docMk/>
            <pc:sldMk cId="2227373257" sldId="324"/>
            <ac:spMk id="12" creationId="{EE107FCA-52F2-4EEC-BE20-E08ED3D0FDAC}"/>
          </ac:spMkLst>
        </pc:spChg>
        <pc:picChg chg="del mod">
          <ac:chgData name="Alexandre Morinvil" userId="S::alexandre.morinvil@polymtl.ca::d6fe4a8a-3495-4289-a5c3-e20e1173cd0c" providerId="AD" clId="Web-{F7BE19C9-A9D6-4345-9D8F-A8A40CA9B12E}" dt="2021-04-16T03:23:27.692" v="34"/>
          <ac:picMkLst>
            <pc:docMk/>
            <pc:sldMk cId="2227373257" sldId="324"/>
            <ac:picMk id="5" creationId="{76E9B7DD-F7AD-4504-BB20-46D3D06803AE}"/>
          </ac:picMkLst>
        </pc:picChg>
        <pc:picChg chg="add del mod">
          <ac:chgData name="Alexandre Morinvil" userId="S::alexandre.morinvil@polymtl.ca::d6fe4a8a-3495-4289-a5c3-e20e1173cd0c" providerId="AD" clId="Web-{F7BE19C9-A9D6-4345-9D8F-A8A40CA9B12E}" dt="2021-04-16T03:25:28.440" v="49"/>
          <ac:picMkLst>
            <pc:docMk/>
            <pc:sldMk cId="2227373257" sldId="324"/>
            <ac:picMk id="6" creationId="{385FFA71-40EF-4D38-AE84-135903E9C035}"/>
          </ac:picMkLst>
        </pc:picChg>
        <pc:picChg chg="add mod">
          <ac:chgData name="Alexandre Morinvil" userId="S::alexandre.morinvil@polymtl.ca::d6fe4a8a-3495-4289-a5c3-e20e1173cd0c" providerId="AD" clId="Web-{F7BE19C9-A9D6-4345-9D8F-A8A40CA9B12E}" dt="2021-04-16T03:25:41.190" v="53" actId="1076"/>
          <ac:picMkLst>
            <pc:docMk/>
            <pc:sldMk cId="2227373257" sldId="324"/>
            <ac:picMk id="13" creationId="{494F92D6-E389-4049-8FB1-922EFC9312E5}"/>
          </ac:picMkLst>
        </pc:picChg>
      </pc:sldChg>
      <pc:sldChg chg="delSp modSp add replId">
        <pc:chgData name="Alexandre Morinvil" userId="S::alexandre.morinvil@polymtl.ca::d6fe4a8a-3495-4289-a5c3-e20e1173cd0c" providerId="AD" clId="Web-{F7BE19C9-A9D6-4345-9D8F-A8A40CA9B12E}" dt="2021-04-16T03:31:05.935" v="102" actId="20577"/>
        <pc:sldMkLst>
          <pc:docMk/>
          <pc:sldMk cId="2770815458" sldId="325"/>
        </pc:sldMkLst>
        <pc:spChg chg="mod">
          <ac:chgData name="Alexandre Morinvil" userId="S::alexandre.morinvil@polymtl.ca::d6fe4a8a-3495-4289-a5c3-e20e1173cd0c" providerId="AD" clId="Web-{F7BE19C9-A9D6-4345-9D8F-A8A40CA9B12E}" dt="2021-04-16T03:31:05.935" v="102" actId="20577"/>
          <ac:spMkLst>
            <pc:docMk/>
            <pc:sldMk cId="2770815458" sldId="325"/>
            <ac:spMk id="2" creationId="{159C16F5-52E8-44D5-B428-81984F7C4465}"/>
          </ac:spMkLst>
        </pc:spChg>
        <pc:picChg chg="del">
          <ac:chgData name="Alexandre Morinvil" userId="S::alexandre.morinvil@polymtl.ca::d6fe4a8a-3495-4289-a5c3-e20e1173cd0c" providerId="AD" clId="Web-{F7BE19C9-A9D6-4345-9D8F-A8A40CA9B12E}" dt="2021-04-16T03:29:27.655" v="80"/>
          <ac:picMkLst>
            <pc:docMk/>
            <pc:sldMk cId="2770815458" sldId="325"/>
            <ac:picMk id="5" creationId="{76E9B7DD-F7AD-4504-BB20-46D3D06803AE}"/>
          </ac:picMkLst>
        </pc:picChg>
      </pc:sldChg>
    </pc:docChg>
  </pc:docChgLst>
  <pc:docChgLst>
    <pc:chgData name="Farid ELFAKHRY" userId="S::farid.elfakhry@polymtl.ca::b43c04d4-0297-4453-9807-148b01e4131c" providerId="AD" clId="Web-{F8EDADB4-9C50-4D1E-9C63-FFEDC311444B}"/>
    <pc:docChg chg="addSld modSld">
      <pc:chgData name="Farid ELFAKHRY" userId="S::farid.elfakhry@polymtl.ca::b43c04d4-0297-4453-9807-148b01e4131c" providerId="AD" clId="Web-{F8EDADB4-9C50-4D1E-9C63-FFEDC311444B}" dt="2021-04-16T18:30:25.731" v="58" actId="20577"/>
      <pc:docMkLst>
        <pc:docMk/>
      </pc:docMkLst>
      <pc:sldChg chg="addSp modSp new">
        <pc:chgData name="Farid ELFAKHRY" userId="S::farid.elfakhry@polymtl.ca::b43c04d4-0297-4453-9807-148b01e4131c" providerId="AD" clId="Web-{F8EDADB4-9C50-4D1E-9C63-FFEDC311444B}" dt="2021-04-16T18:30:25.731" v="58" actId="20577"/>
        <pc:sldMkLst>
          <pc:docMk/>
          <pc:sldMk cId="2707200145" sldId="328"/>
        </pc:sldMkLst>
        <pc:spChg chg="add mod">
          <ac:chgData name="Farid ELFAKHRY" userId="S::farid.elfakhry@polymtl.ca::b43c04d4-0297-4453-9807-148b01e4131c" providerId="AD" clId="Web-{F8EDADB4-9C50-4D1E-9C63-FFEDC311444B}" dt="2021-04-16T18:30:25.731" v="58" actId="20577"/>
          <ac:spMkLst>
            <pc:docMk/>
            <pc:sldMk cId="2707200145" sldId="328"/>
            <ac:spMk id="4" creationId="{E893ACBA-7B82-4DA5-A4FE-4D473798D9C2}"/>
          </ac:spMkLst>
        </pc:spChg>
        <pc:picChg chg="add mod">
          <ac:chgData name="Farid ELFAKHRY" userId="S::farid.elfakhry@polymtl.ca::b43c04d4-0297-4453-9807-148b01e4131c" providerId="AD" clId="Web-{F8EDADB4-9C50-4D1E-9C63-FFEDC311444B}" dt="2021-04-16T18:28:24.419" v="6" actId="1076"/>
          <ac:picMkLst>
            <pc:docMk/>
            <pc:sldMk cId="2707200145" sldId="328"/>
            <ac:picMk id="3" creationId="{C0E80D29-9FB6-4167-8023-90C8C30C6DCC}"/>
          </ac:picMkLst>
        </pc:picChg>
      </pc:sldChg>
    </pc:docChg>
  </pc:docChgLst>
  <pc:docChgLst>
    <pc:chgData name="Émilie Vaudrin" userId="S::emilie.vaudrin@polymtl.ca::cffb7cc5-143e-4abc-bb26-3ed08bfb32fa" providerId="AD" clId="Web-{DEB3AA8A-CC25-4CD3-9609-98044BCEDAA1}"/>
    <pc:docChg chg="addSld delSld modSld">
      <pc:chgData name="Émilie Vaudrin" userId="S::emilie.vaudrin@polymtl.ca::cffb7cc5-143e-4abc-bb26-3ed08bfb32fa" providerId="AD" clId="Web-{DEB3AA8A-CC25-4CD3-9609-98044BCEDAA1}" dt="2021-04-16T15:56:44.351" v="1262"/>
      <pc:docMkLst>
        <pc:docMk/>
      </pc:docMkLst>
      <pc:sldChg chg="modSp">
        <pc:chgData name="Émilie Vaudrin" userId="S::emilie.vaudrin@polymtl.ca::cffb7cc5-143e-4abc-bb26-3ed08bfb32fa" providerId="AD" clId="Web-{DEB3AA8A-CC25-4CD3-9609-98044BCEDAA1}" dt="2021-04-16T15:41:20.891" v="991" actId="14100"/>
        <pc:sldMkLst>
          <pc:docMk/>
          <pc:sldMk cId="0" sldId="256"/>
        </pc:sldMkLst>
        <pc:picChg chg="mod">
          <ac:chgData name="Émilie Vaudrin" userId="S::emilie.vaudrin@polymtl.ca::cffb7cc5-143e-4abc-bb26-3ed08bfb32fa" providerId="AD" clId="Web-{DEB3AA8A-CC25-4CD3-9609-98044BCEDAA1}" dt="2021-04-16T15:41:20.891" v="991" actId="14100"/>
          <ac:picMkLst>
            <pc:docMk/>
            <pc:sldMk cId="0" sldId="256"/>
            <ac:picMk id="4" creationId="{E9910313-03EB-43A5-A38D-399D57201A38}"/>
          </ac:picMkLst>
        </pc:picChg>
      </pc:sldChg>
      <pc:sldChg chg="addSp modSp">
        <pc:chgData name="Émilie Vaudrin" userId="S::emilie.vaudrin@polymtl.ca::cffb7cc5-143e-4abc-bb26-3ed08bfb32fa" providerId="AD" clId="Web-{DEB3AA8A-CC25-4CD3-9609-98044BCEDAA1}" dt="2021-04-16T15:41:13.282" v="990" actId="20577"/>
        <pc:sldMkLst>
          <pc:docMk/>
          <pc:sldMk cId="1947224112" sldId="297"/>
        </pc:sldMkLst>
        <pc:spChg chg="add mod">
          <ac:chgData name="Émilie Vaudrin" userId="S::emilie.vaudrin@polymtl.ca::cffb7cc5-143e-4abc-bb26-3ed08bfb32fa" providerId="AD" clId="Web-{DEB3AA8A-CC25-4CD3-9609-98044BCEDAA1}" dt="2021-04-16T15:41:13.282" v="990" actId="20577"/>
          <ac:spMkLst>
            <pc:docMk/>
            <pc:sldMk cId="1947224112" sldId="297"/>
            <ac:spMk id="6" creationId="{68BB3B54-B250-4F5A-9772-43DF4E6478FC}"/>
          </ac:spMkLst>
        </pc:spChg>
        <pc:grpChg chg="add">
          <ac:chgData name="Émilie Vaudrin" userId="S::emilie.vaudrin@polymtl.ca::cffb7cc5-143e-4abc-bb26-3ed08bfb32fa" providerId="AD" clId="Web-{DEB3AA8A-CC25-4CD3-9609-98044BCEDAA1}" dt="2021-04-16T15:41:01.985" v="982"/>
          <ac:grpSpMkLst>
            <pc:docMk/>
            <pc:sldMk cId="1947224112" sldId="297"/>
            <ac:grpSpMk id="7" creationId="{04182C55-3D36-4783-A4C3-9AF3035FAF83}"/>
          </ac:grpSpMkLst>
        </pc:grpChg>
      </pc:sldChg>
      <pc:sldChg chg="addSp modSp">
        <pc:chgData name="Émilie Vaudrin" userId="S::emilie.vaudrin@polymtl.ca::cffb7cc5-143e-4abc-bb26-3ed08bfb32fa" providerId="AD" clId="Web-{DEB3AA8A-CC25-4CD3-9609-98044BCEDAA1}" dt="2021-04-16T15:40:53.751" v="981"/>
        <pc:sldMkLst>
          <pc:docMk/>
          <pc:sldMk cId="2106512140" sldId="300"/>
        </pc:sldMkLst>
        <pc:spChg chg="add mod">
          <ac:chgData name="Émilie Vaudrin" userId="S::emilie.vaudrin@polymtl.ca::cffb7cc5-143e-4abc-bb26-3ed08bfb32fa" providerId="AD" clId="Web-{DEB3AA8A-CC25-4CD3-9609-98044BCEDAA1}" dt="2021-04-16T15:29:39.336" v="712" actId="20577"/>
          <ac:spMkLst>
            <pc:docMk/>
            <pc:sldMk cId="2106512140" sldId="300"/>
            <ac:spMk id="4" creationId="{74439628-A251-4097-AA26-2B1AC9DA6D4D}"/>
          </ac:spMkLst>
        </pc:spChg>
        <pc:grpChg chg="add">
          <ac:chgData name="Émilie Vaudrin" userId="S::emilie.vaudrin@polymtl.ca::cffb7cc5-143e-4abc-bb26-3ed08bfb32fa" providerId="AD" clId="Web-{DEB3AA8A-CC25-4CD3-9609-98044BCEDAA1}" dt="2021-04-16T15:40:53.751" v="981"/>
          <ac:grpSpMkLst>
            <pc:docMk/>
            <pc:sldMk cId="2106512140" sldId="300"/>
            <ac:grpSpMk id="8" creationId="{F0A2D74D-9310-422B-87C3-C23CC4969485}"/>
          </ac:grpSpMkLst>
        </pc:grpChg>
      </pc:sldChg>
      <pc:sldChg chg="addSp delSp modSp">
        <pc:chgData name="Émilie Vaudrin" userId="S::emilie.vaudrin@polymtl.ca::cffb7cc5-143e-4abc-bb26-3ed08bfb32fa" providerId="AD" clId="Web-{DEB3AA8A-CC25-4CD3-9609-98044BCEDAA1}" dt="2021-04-16T15:45:32.186" v="1080" actId="1076"/>
        <pc:sldMkLst>
          <pc:docMk/>
          <pc:sldMk cId="3762953658" sldId="302"/>
        </pc:sldMkLst>
        <pc:spChg chg="add del mod">
          <ac:chgData name="Émilie Vaudrin" userId="S::emilie.vaudrin@polymtl.ca::cffb7cc5-143e-4abc-bb26-3ed08bfb32fa" providerId="AD" clId="Web-{DEB3AA8A-CC25-4CD3-9609-98044BCEDAA1}" dt="2021-04-16T15:28:10.946" v="623"/>
          <ac:spMkLst>
            <pc:docMk/>
            <pc:sldMk cId="3762953658" sldId="302"/>
            <ac:spMk id="7" creationId="{342600EA-7793-41BD-A4F9-E50249A352A8}"/>
          </ac:spMkLst>
        </pc:spChg>
        <pc:spChg chg="add mod">
          <ac:chgData name="Émilie Vaudrin" userId="S::emilie.vaudrin@polymtl.ca::cffb7cc5-143e-4abc-bb26-3ed08bfb32fa" providerId="AD" clId="Web-{DEB3AA8A-CC25-4CD3-9609-98044BCEDAA1}" dt="2021-04-16T15:29:11.883" v="704" actId="20577"/>
          <ac:spMkLst>
            <pc:docMk/>
            <pc:sldMk cId="3762953658" sldId="302"/>
            <ac:spMk id="11" creationId="{C010B82B-B62B-496C-AD54-BE76F67DDCB7}"/>
          </ac:spMkLst>
        </pc:spChg>
        <pc:spChg chg="add mod">
          <ac:chgData name="Émilie Vaudrin" userId="S::emilie.vaudrin@polymtl.ca::cffb7cc5-143e-4abc-bb26-3ed08bfb32fa" providerId="AD" clId="Web-{DEB3AA8A-CC25-4CD3-9609-98044BCEDAA1}" dt="2021-04-16T15:44:00.437" v="1039" actId="20577"/>
          <ac:spMkLst>
            <pc:docMk/>
            <pc:sldMk cId="3762953658" sldId="302"/>
            <ac:spMk id="12" creationId="{A6539EC6-1B86-4F8B-87F6-2F9100BDFB93}"/>
          </ac:spMkLst>
        </pc:spChg>
        <pc:grpChg chg="add mod">
          <ac:chgData name="Émilie Vaudrin" userId="S::emilie.vaudrin@polymtl.ca::cffb7cc5-143e-4abc-bb26-3ed08bfb32fa" providerId="AD" clId="Web-{DEB3AA8A-CC25-4CD3-9609-98044BCEDAA1}" dt="2021-04-16T15:45:32.186" v="1080" actId="1076"/>
          <ac:grpSpMkLst>
            <pc:docMk/>
            <pc:sldMk cId="3762953658" sldId="302"/>
            <ac:grpSpMk id="13" creationId="{B4A058B5-55E7-45E9-BB1D-DD25BCF6FBCD}"/>
          </ac:grpSpMkLst>
        </pc:grpChg>
        <pc:grpChg chg="add mod">
          <ac:chgData name="Émilie Vaudrin" userId="S::emilie.vaudrin@polymtl.ca::cffb7cc5-143e-4abc-bb26-3ed08bfb32fa" providerId="AD" clId="Web-{DEB3AA8A-CC25-4CD3-9609-98044BCEDAA1}" dt="2021-04-16T15:45:09.686" v="1075" actId="1076"/>
          <ac:grpSpMkLst>
            <pc:docMk/>
            <pc:sldMk cId="3762953658" sldId="302"/>
            <ac:grpSpMk id="14" creationId="{92A1FBDB-F7FE-4173-8C6A-788429AB6EA8}"/>
          </ac:grpSpMkLst>
        </pc:grpChg>
      </pc:sldChg>
      <pc:sldChg chg="addSp delSp modSp">
        <pc:chgData name="Émilie Vaudrin" userId="S::emilie.vaudrin@polymtl.ca::cffb7cc5-143e-4abc-bb26-3ed08bfb32fa" providerId="AD" clId="Web-{DEB3AA8A-CC25-4CD3-9609-98044BCEDAA1}" dt="2021-04-16T15:44:13.296" v="1047" actId="20577"/>
        <pc:sldMkLst>
          <pc:docMk/>
          <pc:sldMk cId="2865387720" sldId="306"/>
        </pc:sldMkLst>
        <pc:spChg chg="add mod">
          <ac:chgData name="Émilie Vaudrin" userId="S::emilie.vaudrin@polymtl.ca::cffb7cc5-143e-4abc-bb26-3ed08bfb32fa" providerId="AD" clId="Web-{DEB3AA8A-CC25-4CD3-9609-98044BCEDAA1}" dt="2021-04-16T15:44:13.296" v="1047" actId="20577"/>
          <ac:spMkLst>
            <pc:docMk/>
            <pc:sldMk cId="2865387720" sldId="306"/>
            <ac:spMk id="6" creationId="{49B77B8F-5EFA-4D3D-9951-7E31FDA56E90}"/>
          </ac:spMkLst>
        </pc:spChg>
        <pc:spChg chg="del">
          <ac:chgData name="Émilie Vaudrin" userId="S::emilie.vaudrin@polymtl.ca::cffb7cc5-143e-4abc-bb26-3ed08bfb32fa" providerId="AD" clId="Web-{DEB3AA8A-CC25-4CD3-9609-98044BCEDAA1}" dt="2021-04-16T15:34:35.161" v="877"/>
          <ac:spMkLst>
            <pc:docMk/>
            <pc:sldMk cId="2865387720" sldId="306"/>
            <ac:spMk id="8" creationId="{F22AFF90-B515-4E97-B912-4F9B759D2D59}"/>
          </ac:spMkLst>
        </pc:spChg>
        <pc:grpChg chg="add">
          <ac:chgData name="Émilie Vaudrin" userId="S::emilie.vaudrin@polymtl.ca::cffb7cc5-143e-4abc-bb26-3ed08bfb32fa" providerId="AD" clId="Web-{DEB3AA8A-CC25-4CD3-9609-98044BCEDAA1}" dt="2021-04-16T15:39:45.064" v="968"/>
          <ac:grpSpMkLst>
            <pc:docMk/>
            <pc:sldMk cId="2865387720" sldId="306"/>
            <ac:grpSpMk id="10" creationId="{B311AA03-4062-496A-98B6-8D9A949249C9}"/>
          </ac:grpSpMkLst>
        </pc:grpChg>
        <pc:picChg chg="mod">
          <ac:chgData name="Émilie Vaudrin" userId="S::emilie.vaudrin@polymtl.ca::cffb7cc5-143e-4abc-bb26-3ed08bfb32fa" providerId="AD" clId="Web-{DEB3AA8A-CC25-4CD3-9609-98044BCEDAA1}" dt="2021-04-16T15:34:38.442" v="878" actId="1076"/>
          <ac:picMkLst>
            <pc:docMk/>
            <pc:sldMk cId="2865387720" sldId="306"/>
            <ac:picMk id="5" creationId="{76E9B7DD-F7AD-4504-BB20-46D3D06803AE}"/>
          </ac:picMkLst>
        </pc:picChg>
      </pc:sldChg>
      <pc:sldChg chg="addSp delSp modSp">
        <pc:chgData name="Émilie Vaudrin" userId="S::emilie.vaudrin@polymtl.ca::cffb7cc5-143e-4abc-bb26-3ed08bfb32fa" providerId="AD" clId="Web-{DEB3AA8A-CC25-4CD3-9609-98044BCEDAA1}" dt="2021-04-16T15:48:25.746" v="1092"/>
        <pc:sldMkLst>
          <pc:docMk/>
          <pc:sldMk cId="1904279109" sldId="315"/>
        </pc:sldMkLst>
        <pc:spChg chg="add mod">
          <ac:chgData name="Émilie Vaudrin" userId="S::emilie.vaudrin@polymtl.ca::cffb7cc5-143e-4abc-bb26-3ed08bfb32fa" providerId="AD" clId="Web-{DEB3AA8A-CC25-4CD3-9609-98044BCEDAA1}" dt="2021-04-16T15:44:34.546" v="1072" actId="20577"/>
          <ac:spMkLst>
            <pc:docMk/>
            <pc:sldMk cId="1904279109" sldId="315"/>
            <ac:spMk id="12" creationId="{10D11556-0CE8-44C2-8C13-ACA84827350E}"/>
          </ac:spMkLst>
        </pc:spChg>
        <pc:grpChg chg="add del">
          <ac:chgData name="Émilie Vaudrin" userId="S::emilie.vaudrin@polymtl.ca::cffb7cc5-143e-4abc-bb26-3ed08bfb32fa" providerId="AD" clId="Web-{DEB3AA8A-CC25-4CD3-9609-98044BCEDAA1}" dt="2021-04-16T15:41:41.172" v="993"/>
          <ac:grpSpMkLst>
            <pc:docMk/>
            <pc:sldMk cId="1904279109" sldId="315"/>
            <ac:grpSpMk id="10" creationId="{B49B6E89-C8CB-4AF0-B595-7E33A68392F8}"/>
          </ac:grpSpMkLst>
        </pc:grpChg>
        <pc:grpChg chg="add">
          <ac:chgData name="Émilie Vaudrin" userId="S::emilie.vaudrin@polymtl.ca::cffb7cc5-143e-4abc-bb26-3ed08bfb32fa" providerId="AD" clId="Web-{DEB3AA8A-CC25-4CD3-9609-98044BCEDAA1}" dt="2021-04-16T15:48:25.746" v="1092"/>
          <ac:grpSpMkLst>
            <pc:docMk/>
            <pc:sldMk cId="1904279109" sldId="315"/>
            <ac:grpSpMk id="13" creationId="{530649F6-181D-4549-AFFE-E0B615ECD45E}"/>
          </ac:grpSpMkLst>
        </pc:grpChg>
      </pc:sldChg>
      <pc:sldChg chg="addSp modSp">
        <pc:chgData name="Émilie Vaudrin" userId="S::emilie.vaudrin@polymtl.ca::cffb7cc5-143e-4abc-bb26-3ed08bfb32fa" providerId="AD" clId="Web-{DEB3AA8A-CC25-4CD3-9609-98044BCEDAA1}" dt="2021-04-16T15:44:17.593" v="1048" actId="20577"/>
        <pc:sldMkLst>
          <pc:docMk/>
          <pc:sldMk cId="427306088" sldId="318"/>
        </pc:sldMkLst>
        <pc:spChg chg="mod">
          <ac:chgData name="Émilie Vaudrin" userId="S::emilie.vaudrin@polymtl.ca::cffb7cc5-143e-4abc-bb26-3ed08bfb32fa" providerId="AD" clId="Web-{DEB3AA8A-CC25-4CD3-9609-98044BCEDAA1}" dt="2021-04-16T15:36:08.691" v="945" actId="20577"/>
          <ac:spMkLst>
            <pc:docMk/>
            <pc:sldMk cId="427306088" sldId="318"/>
            <ac:spMk id="2" creationId="{DF0C1E1A-21BA-47E7-8739-25369E363F54}"/>
          </ac:spMkLst>
        </pc:spChg>
        <pc:spChg chg="add mod">
          <ac:chgData name="Émilie Vaudrin" userId="S::emilie.vaudrin@polymtl.ca::cffb7cc5-143e-4abc-bb26-3ed08bfb32fa" providerId="AD" clId="Web-{DEB3AA8A-CC25-4CD3-9609-98044BCEDAA1}" dt="2021-04-16T15:44:17.593" v="1048" actId="20577"/>
          <ac:spMkLst>
            <pc:docMk/>
            <pc:sldMk cId="427306088" sldId="318"/>
            <ac:spMk id="6" creationId="{CE38414E-CC4A-4648-A3C4-A49EE96CAC2F}"/>
          </ac:spMkLst>
        </pc:spChg>
        <pc:spChg chg="mod">
          <ac:chgData name="Émilie Vaudrin" userId="S::emilie.vaudrin@polymtl.ca::cffb7cc5-143e-4abc-bb26-3ed08bfb32fa" providerId="AD" clId="Web-{DEB3AA8A-CC25-4CD3-9609-98044BCEDAA1}" dt="2021-04-16T15:38:48.362" v="949" actId="20577"/>
          <ac:spMkLst>
            <pc:docMk/>
            <pc:sldMk cId="427306088" sldId="318"/>
            <ac:spMk id="9" creationId="{6FE32EC9-5FF5-4E4C-9EFE-9781D58BFC3F}"/>
          </ac:spMkLst>
        </pc:spChg>
        <pc:grpChg chg="add">
          <ac:chgData name="Émilie Vaudrin" userId="S::emilie.vaudrin@polymtl.ca::cffb7cc5-143e-4abc-bb26-3ed08bfb32fa" providerId="AD" clId="Web-{DEB3AA8A-CC25-4CD3-9609-98044BCEDAA1}" dt="2021-04-16T15:39:37.862" v="967"/>
          <ac:grpSpMkLst>
            <pc:docMk/>
            <pc:sldMk cId="427306088" sldId="318"/>
            <ac:grpSpMk id="10" creationId="{2F7FA0BA-4F6D-4FF0-B789-047D81F8EFCA}"/>
          </ac:grpSpMkLst>
        </pc:grpChg>
        <pc:picChg chg="add mod">
          <ac:chgData name="Émilie Vaudrin" userId="S::emilie.vaudrin@polymtl.ca::cffb7cc5-143e-4abc-bb26-3ed08bfb32fa" providerId="AD" clId="Web-{DEB3AA8A-CC25-4CD3-9609-98044BCEDAA1}" dt="2021-04-16T15:38:54.643" v="953" actId="1076"/>
          <ac:picMkLst>
            <pc:docMk/>
            <pc:sldMk cId="427306088" sldId="318"/>
            <ac:picMk id="3" creationId="{587453E7-91D4-4995-9540-29F2FFCD6C29}"/>
          </ac:picMkLst>
        </pc:picChg>
      </pc:sldChg>
      <pc:sldChg chg="addSp delSp modSp">
        <pc:chgData name="Émilie Vaudrin" userId="S::emilie.vaudrin@polymtl.ca::cffb7cc5-143e-4abc-bb26-3ed08bfb32fa" providerId="AD" clId="Web-{DEB3AA8A-CC25-4CD3-9609-98044BCEDAA1}" dt="2021-04-16T15:55:07.352" v="1224" actId="20577"/>
        <pc:sldMkLst>
          <pc:docMk/>
          <pc:sldMk cId="169470480" sldId="319"/>
        </pc:sldMkLst>
        <pc:spChg chg="mod">
          <ac:chgData name="Émilie Vaudrin" userId="S::emilie.vaudrin@polymtl.ca::cffb7cc5-143e-4abc-bb26-3ed08bfb32fa" providerId="AD" clId="Web-{DEB3AA8A-CC25-4CD3-9609-98044BCEDAA1}" dt="2021-04-16T15:51:27.401" v="1163" actId="20577"/>
          <ac:spMkLst>
            <pc:docMk/>
            <pc:sldMk cId="169470480" sldId="319"/>
            <ac:spMk id="9" creationId="{1A02E153-19BD-4448-899E-246811A6A7F1}"/>
          </ac:spMkLst>
        </pc:spChg>
        <pc:spChg chg="add mod">
          <ac:chgData name="Émilie Vaudrin" userId="S::emilie.vaudrin@polymtl.ca::cffb7cc5-143e-4abc-bb26-3ed08bfb32fa" providerId="AD" clId="Web-{DEB3AA8A-CC25-4CD3-9609-98044BCEDAA1}" dt="2021-04-16T15:55:07.352" v="1224" actId="20577"/>
          <ac:spMkLst>
            <pc:docMk/>
            <pc:sldMk cId="169470480" sldId="319"/>
            <ac:spMk id="10" creationId="{E1CF09E2-12F2-45C4-BEFA-99AD2CAF10A1}"/>
          </ac:spMkLst>
        </pc:spChg>
        <pc:grpChg chg="add">
          <ac:chgData name="Émilie Vaudrin" userId="S::emilie.vaudrin@polymtl.ca::cffb7cc5-143e-4abc-bb26-3ed08bfb32fa" providerId="AD" clId="Web-{DEB3AA8A-CC25-4CD3-9609-98044BCEDAA1}" dt="2021-04-16T15:52:54.525" v="1183"/>
          <ac:grpSpMkLst>
            <pc:docMk/>
            <pc:sldMk cId="169470480" sldId="319"/>
            <ac:grpSpMk id="6" creationId="{423042B7-20AF-497A-8B7C-75A5E3563394}"/>
          </ac:grpSpMkLst>
        </pc:grpChg>
        <pc:picChg chg="add del mod">
          <ac:chgData name="Émilie Vaudrin" userId="S::emilie.vaudrin@polymtl.ca::cffb7cc5-143e-4abc-bb26-3ed08bfb32fa" providerId="AD" clId="Web-{DEB3AA8A-CC25-4CD3-9609-98044BCEDAA1}" dt="2021-04-16T15:47:04.950" v="1083"/>
          <ac:picMkLst>
            <pc:docMk/>
            <pc:sldMk cId="169470480" sldId="319"/>
            <ac:picMk id="2" creationId="{5C64893E-04AF-4ADC-B4B5-384E10A7801C}"/>
          </ac:picMkLst>
        </pc:picChg>
        <pc:picChg chg="add mod">
          <ac:chgData name="Émilie Vaudrin" userId="S::emilie.vaudrin@polymtl.ca::cffb7cc5-143e-4abc-bb26-3ed08bfb32fa" providerId="AD" clId="Web-{DEB3AA8A-CC25-4CD3-9609-98044BCEDAA1}" dt="2021-04-16T15:48:01.653" v="1091" actId="1076"/>
          <ac:picMkLst>
            <pc:docMk/>
            <pc:sldMk cId="169470480" sldId="319"/>
            <ac:picMk id="3" creationId="{56DAEC1E-B4AA-422B-BD3C-A0A4F6F50EB4}"/>
          </ac:picMkLst>
        </pc:picChg>
      </pc:sldChg>
      <pc:sldChg chg="addSp modSp">
        <pc:chgData name="Émilie Vaudrin" userId="S::emilie.vaudrin@polymtl.ca::cffb7cc5-143e-4abc-bb26-3ed08bfb32fa" providerId="AD" clId="Web-{DEB3AA8A-CC25-4CD3-9609-98044BCEDAA1}" dt="2021-04-16T15:40:45.392" v="980"/>
        <pc:sldMkLst>
          <pc:docMk/>
          <pc:sldMk cId="4021705003" sldId="320"/>
        </pc:sldMkLst>
        <pc:spChg chg="add mod">
          <ac:chgData name="Émilie Vaudrin" userId="S::emilie.vaudrin@polymtl.ca::cffb7cc5-143e-4abc-bb26-3ed08bfb32fa" providerId="AD" clId="Web-{DEB3AA8A-CC25-4CD3-9609-98044BCEDAA1}" dt="2021-04-16T15:29:35.242" v="711" actId="20577"/>
          <ac:spMkLst>
            <pc:docMk/>
            <pc:sldMk cId="4021705003" sldId="320"/>
            <ac:spMk id="11" creationId="{51480217-AD6A-42D9-9EFC-7046EC3A499E}"/>
          </ac:spMkLst>
        </pc:spChg>
        <pc:grpChg chg="mod">
          <ac:chgData name="Émilie Vaudrin" userId="S::emilie.vaudrin@polymtl.ca::cffb7cc5-143e-4abc-bb26-3ed08bfb32fa" providerId="AD" clId="Web-{DEB3AA8A-CC25-4CD3-9609-98044BCEDAA1}" dt="2021-04-16T15:20:39.451" v="213" actId="14100"/>
          <ac:grpSpMkLst>
            <pc:docMk/>
            <pc:sldMk cId="4021705003" sldId="320"/>
            <ac:grpSpMk id="6" creationId="{9286A4F3-3DD2-4F74-B362-D7016B84959B}"/>
          </ac:grpSpMkLst>
        </pc:grpChg>
        <pc:grpChg chg="add">
          <ac:chgData name="Émilie Vaudrin" userId="S::emilie.vaudrin@polymtl.ca::cffb7cc5-143e-4abc-bb26-3ed08bfb32fa" providerId="AD" clId="Web-{DEB3AA8A-CC25-4CD3-9609-98044BCEDAA1}" dt="2021-04-16T15:40:45.392" v="980"/>
          <ac:grpSpMkLst>
            <pc:docMk/>
            <pc:sldMk cId="4021705003" sldId="320"/>
            <ac:grpSpMk id="14" creationId="{BDF6682E-CD4A-4397-9F3A-5D3E09502A03}"/>
          </ac:grpSpMkLst>
        </pc:grpChg>
      </pc:sldChg>
      <pc:sldChg chg="addSp delSp modSp">
        <pc:chgData name="Émilie Vaudrin" userId="S::emilie.vaudrin@polymtl.ca::cffb7cc5-143e-4abc-bb26-3ed08bfb32fa" providerId="AD" clId="Web-{DEB3AA8A-CC25-4CD3-9609-98044BCEDAA1}" dt="2021-04-16T15:56:44.351" v="1262"/>
        <pc:sldMkLst>
          <pc:docMk/>
          <pc:sldMk cId="2069048241" sldId="321"/>
        </pc:sldMkLst>
        <pc:spChg chg="mod">
          <ac:chgData name="Émilie Vaudrin" userId="S::emilie.vaudrin@polymtl.ca::cffb7cc5-143e-4abc-bb26-3ed08bfb32fa" providerId="AD" clId="Web-{DEB3AA8A-CC25-4CD3-9609-98044BCEDAA1}" dt="2021-04-16T15:51:41.354" v="1170"/>
          <ac:spMkLst>
            <pc:docMk/>
            <pc:sldMk cId="2069048241" sldId="321"/>
            <ac:spMk id="2" creationId="{003224AE-819B-4120-AE90-737B91D73855}"/>
          </ac:spMkLst>
        </pc:spChg>
        <pc:spChg chg="mod">
          <ac:chgData name="Émilie Vaudrin" userId="S::emilie.vaudrin@polymtl.ca::cffb7cc5-143e-4abc-bb26-3ed08bfb32fa" providerId="AD" clId="Web-{DEB3AA8A-CC25-4CD3-9609-98044BCEDAA1}" dt="2021-04-16T15:52:17.478" v="1175" actId="20577"/>
          <ac:spMkLst>
            <pc:docMk/>
            <pc:sldMk cId="2069048241" sldId="321"/>
            <ac:spMk id="3" creationId="{6DEFD654-04BF-4E1E-857F-12E2BD223E42}"/>
          </ac:spMkLst>
        </pc:spChg>
        <pc:spChg chg="add del mod">
          <ac:chgData name="Émilie Vaudrin" userId="S::emilie.vaudrin@polymtl.ca::cffb7cc5-143e-4abc-bb26-3ed08bfb32fa" providerId="AD" clId="Web-{DEB3AA8A-CC25-4CD3-9609-98044BCEDAA1}" dt="2021-04-16T15:53:03.353" v="1185"/>
          <ac:spMkLst>
            <pc:docMk/>
            <pc:sldMk cId="2069048241" sldId="321"/>
            <ac:spMk id="7" creationId="{5829F10B-F7EF-47C5-8D53-C6A7054FE1EF}"/>
          </ac:spMkLst>
        </pc:spChg>
        <pc:spChg chg="add mod">
          <ac:chgData name="Émilie Vaudrin" userId="S::emilie.vaudrin@polymtl.ca::cffb7cc5-143e-4abc-bb26-3ed08bfb32fa" providerId="AD" clId="Web-{DEB3AA8A-CC25-4CD3-9609-98044BCEDAA1}" dt="2021-04-16T15:56:23.023" v="1261" actId="20577"/>
          <ac:spMkLst>
            <pc:docMk/>
            <pc:sldMk cId="2069048241" sldId="321"/>
            <ac:spMk id="9" creationId="{59865519-5956-42C6-BB29-3C02E973B4B8}"/>
          </ac:spMkLst>
        </pc:spChg>
        <pc:grpChg chg="add">
          <ac:chgData name="Émilie Vaudrin" userId="S::emilie.vaudrin@polymtl.ca::cffb7cc5-143e-4abc-bb26-3ed08bfb32fa" providerId="AD" clId="Web-{DEB3AA8A-CC25-4CD3-9609-98044BCEDAA1}" dt="2021-04-16T15:56:44.351" v="1262"/>
          <ac:grpSpMkLst>
            <pc:docMk/>
            <pc:sldMk cId="2069048241" sldId="321"/>
            <ac:grpSpMk id="10" creationId="{3E0F0B96-9515-48E8-B040-DCE95EEF3BD3}"/>
          </ac:grpSpMkLst>
        </pc:grpChg>
        <pc:picChg chg="add mod">
          <ac:chgData name="Émilie Vaudrin" userId="S::emilie.vaudrin@polymtl.ca::cffb7cc5-143e-4abc-bb26-3ed08bfb32fa" providerId="AD" clId="Web-{DEB3AA8A-CC25-4CD3-9609-98044BCEDAA1}" dt="2021-04-16T15:52:36.572" v="1180" actId="14100"/>
          <ac:picMkLst>
            <pc:docMk/>
            <pc:sldMk cId="2069048241" sldId="321"/>
            <ac:picMk id="5" creationId="{A71AE7BB-791F-4CD2-8AB5-4A6B271DF782}"/>
          </ac:picMkLst>
        </pc:picChg>
      </pc:sldChg>
      <pc:sldChg chg="addSp delSp modSp">
        <pc:chgData name="Émilie Vaudrin" userId="S::emilie.vaudrin@polymtl.ca::cffb7cc5-143e-4abc-bb26-3ed08bfb32fa" providerId="AD" clId="Web-{DEB3AA8A-CC25-4CD3-9609-98044BCEDAA1}" dt="2021-04-16T15:44:58.092" v="1073"/>
        <pc:sldMkLst>
          <pc:docMk/>
          <pc:sldMk cId="3120642552" sldId="322"/>
        </pc:sldMkLst>
        <pc:spChg chg="mod topLvl">
          <ac:chgData name="Émilie Vaudrin" userId="S::emilie.vaudrin@polymtl.ca::cffb7cc5-143e-4abc-bb26-3ed08bfb32fa" providerId="AD" clId="Web-{DEB3AA8A-CC25-4CD3-9609-98044BCEDAA1}" dt="2021-04-16T15:40:30.189" v="977"/>
          <ac:spMkLst>
            <pc:docMk/>
            <pc:sldMk cId="3120642552" sldId="322"/>
            <ac:spMk id="5" creationId="{876A244D-D1E0-41AC-9575-3B3FC2D2CAE2}"/>
          </ac:spMkLst>
        </pc:spChg>
        <pc:spChg chg="add mod">
          <ac:chgData name="Émilie Vaudrin" userId="S::emilie.vaudrin@polymtl.ca::cffb7cc5-143e-4abc-bb26-3ed08bfb32fa" providerId="AD" clId="Web-{DEB3AA8A-CC25-4CD3-9609-98044BCEDAA1}" dt="2021-04-16T15:29:28.352" v="709" actId="20577"/>
          <ac:spMkLst>
            <pc:docMk/>
            <pc:sldMk cId="3120642552" sldId="322"/>
            <ac:spMk id="9" creationId="{F931C168-6C82-459E-B07B-949B048B938B}"/>
          </ac:spMkLst>
        </pc:spChg>
        <pc:spChg chg="add mod">
          <ac:chgData name="Émilie Vaudrin" userId="S::emilie.vaudrin@polymtl.ca::cffb7cc5-143e-4abc-bb26-3ed08bfb32fa" providerId="AD" clId="Web-{DEB3AA8A-CC25-4CD3-9609-98044BCEDAA1}" dt="2021-04-16T15:29:25.586" v="708" actId="20577"/>
          <ac:spMkLst>
            <pc:docMk/>
            <pc:sldMk cId="3120642552" sldId="322"/>
            <ac:spMk id="10" creationId="{33E35DC6-B036-4D5F-9C43-25EF7D87BFDE}"/>
          </ac:spMkLst>
        </pc:spChg>
        <pc:spChg chg="del mod">
          <ac:chgData name="Émilie Vaudrin" userId="S::emilie.vaudrin@polymtl.ca::cffb7cc5-143e-4abc-bb26-3ed08bfb32fa" providerId="AD" clId="Web-{DEB3AA8A-CC25-4CD3-9609-98044BCEDAA1}" dt="2021-04-16T15:19:36.483" v="201"/>
          <ac:spMkLst>
            <pc:docMk/>
            <pc:sldMk cId="3120642552" sldId="322"/>
            <ac:spMk id="17" creationId="{5048A08D-DB18-4C5B-92F5-7D74464F14B0}"/>
          </ac:spMkLst>
        </pc:spChg>
        <pc:spChg chg="add mod">
          <ac:chgData name="Émilie Vaudrin" userId="S::emilie.vaudrin@polymtl.ca::cffb7cc5-143e-4abc-bb26-3ed08bfb32fa" providerId="AD" clId="Web-{DEB3AA8A-CC25-4CD3-9609-98044BCEDAA1}" dt="2021-04-16T15:29:31.071" v="710" actId="20577"/>
          <ac:spMkLst>
            <pc:docMk/>
            <pc:sldMk cId="3120642552" sldId="322"/>
            <ac:spMk id="18" creationId="{D7628E4B-2F5D-48FC-85EF-D9A9E09BE834}"/>
          </ac:spMkLst>
        </pc:spChg>
        <pc:spChg chg="add">
          <ac:chgData name="Émilie Vaudrin" userId="S::emilie.vaudrin@polymtl.ca::cffb7cc5-143e-4abc-bb26-3ed08bfb32fa" providerId="AD" clId="Web-{DEB3AA8A-CC25-4CD3-9609-98044BCEDAA1}" dt="2021-04-16T15:44:58.092" v="1073"/>
          <ac:spMkLst>
            <pc:docMk/>
            <pc:sldMk cId="3120642552" sldId="322"/>
            <ac:spMk id="21" creationId="{50AAAA43-0B00-4F84-A8E0-4D1C9E99BFAA}"/>
          </ac:spMkLst>
        </pc:spChg>
        <pc:grpChg chg="add del">
          <ac:chgData name="Émilie Vaudrin" userId="S::emilie.vaudrin@polymtl.ca::cffb7cc5-143e-4abc-bb26-3ed08bfb32fa" providerId="AD" clId="Web-{DEB3AA8A-CC25-4CD3-9609-98044BCEDAA1}" dt="2021-04-16T15:40:30.189" v="977"/>
          <ac:grpSpMkLst>
            <pc:docMk/>
            <pc:sldMk cId="3120642552" sldId="322"/>
            <ac:grpSpMk id="6" creationId="{F92E38E2-72EA-47F2-8594-5CCCD2534B6C}"/>
          </ac:grpSpMkLst>
        </pc:grpChg>
        <pc:grpChg chg="add">
          <ac:chgData name="Émilie Vaudrin" userId="S::emilie.vaudrin@polymtl.ca::cffb7cc5-143e-4abc-bb26-3ed08bfb32fa" providerId="AD" clId="Web-{DEB3AA8A-CC25-4CD3-9609-98044BCEDAA1}" dt="2021-04-16T15:40:22.283" v="975"/>
          <ac:grpSpMkLst>
            <pc:docMk/>
            <pc:sldMk cId="3120642552" sldId="322"/>
            <ac:grpSpMk id="11" creationId="{55688110-5081-4149-9E78-EB26279569C8}"/>
          </ac:grpSpMkLst>
        </pc:grpChg>
        <pc:grpChg chg="add">
          <ac:chgData name="Émilie Vaudrin" userId="S::emilie.vaudrin@polymtl.ca::cffb7cc5-143e-4abc-bb26-3ed08bfb32fa" providerId="AD" clId="Web-{DEB3AA8A-CC25-4CD3-9609-98044BCEDAA1}" dt="2021-04-16T15:40:35.548" v="978"/>
          <ac:grpSpMkLst>
            <pc:docMk/>
            <pc:sldMk cId="3120642552" sldId="322"/>
            <ac:grpSpMk id="15" creationId="{0D6C4E6C-D478-46A1-BFBF-2BAB6E9E8187}"/>
          </ac:grpSpMkLst>
        </pc:grpChg>
        <pc:grpChg chg="add">
          <ac:chgData name="Émilie Vaudrin" userId="S::emilie.vaudrin@polymtl.ca::cffb7cc5-143e-4abc-bb26-3ed08bfb32fa" providerId="AD" clId="Web-{DEB3AA8A-CC25-4CD3-9609-98044BCEDAA1}" dt="2021-04-16T15:40:40.126" v="979"/>
          <ac:grpSpMkLst>
            <pc:docMk/>
            <pc:sldMk cId="3120642552" sldId="322"/>
            <ac:grpSpMk id="19" creationId="{8DD39E64-4ABF-4DD8-89EE-42ADED1840EF}"/>
          </ac:grpSpMkLst>
        </pc:grpChg>
        <pc:picChg chg="mod topLvl">
          <ac:chgData name="Émilie Vaudrin" userId="S::emilie.vaudrin@polymtl.ca::cffb7cc5-143e-4abc-bb26-3ed08bfb32fa" providerId="AD" clId="Web-{DEB3AA8A-CC25-4CD3-9609-98044BCEDAA1}" dt="2021-04-16T15:40:30.189" v="977"/>
          <ac:picMkLst>
            <pc:docMk/>
            <pc:sldMk cId="3120642552" sldId="322"/>
            <ac:picMk id="4" creationId="{34070112-B638-47F5-9024-F5D3A21D6BCF}"/>
          </ac:picMkLst>
        </pc:picChg>
        <pc:picChg chg="mod">
          <ac:chgData name="Émilie Vaudrin" userId="S::emilie.vaudrin@polymtl.ca::cffb7cc5-143e-4abc-bb26-3ed08bfb32fa" providerId="AD" clId="Web-{DEB3AA8A-CC25-4CD3-9609-98044BCEDAA1}" dt="2021-04-16T15:26:44.057" v="560"/>
          <ac:picMkLst>
            <pc:docMk/>
            <pc:sldMk cId="3120642552" sldId="322"/>
            <ac:picMk id="16" creationId="{9553F577-FBFB-4DC4-BE59-C07575C57120}"/>
          </ac:picMkLst>
        </pc:picChg>
      </pc:sldChg>
      <pc:sldChg chg="addSp delSp modSp">
        <pc:chgData name="Émilie Vaudrin" userId="S::emilie.vaudrin@polymtl.ca::cffb7cc5-143e-4abc-bb26-3ed08bfb32fa" providerId="AD" clId="Web-{DEB3AA8A-CC25-4CD3-9609-98044BCEDAA1}" dt="2021-04-16T15:44:59.733" v="1074"/>
        <pc:sldMkLst>
          <pc:docMk/>
          <pc:sldMk cId="1078746819" sldId="323"/>
        </pc:sldMkLst>
        <pc:spChg chg="del mod">
          <ac:chgData name="Émilie Vaudrin" userId="S::emilie.vaudrin@polymtl.ca::cffb7cc5-143e-4abc-bb26-3ed08bfb32fa" providerId="AD" clId="Web-{DEB3AA8A-CC25-4CD3-9609-98044BCEDAA1}" dt="2021-04-16T15:28:04.650" v="622"/>
          <ac:spMkLst>
            <pc:docMk/>
            <pc:sldMk cId="1078746819" sldId="323"/>
            <ac:spMk id="10" creationId="{F4346FA8-8707-4E31-B329-A6B63210AFD6}"/>
          </ac:spMkLst>
        </pc:spChg>
        <pc:spChg chg="add mod">
          <ac:chgData name="Émilie Vaudrin" userId="S::emilie.vaudrin@polymtl.ca::cffb7cc5-143e-4abc-bb26-3ed08bfb32fa" providerId="AD" clId="Web-{DEB3AA8A-CC25-4CD3-9609-98044BCEDAA1}" dt="2021-04-16T15:29:21.336" v="707" actId="20577"/>
          <ac:spMkLst>
            <pc:docMk/>
            <pc:sldMk cId="1078746819" sldId="323"/>
            <ac:spMk id="11" creationId="{BB783769-BFE1-4B43-8E14-FE7573C7CF46}"/>
          </ac:spMkLst>
        </pc:spChg>
        <pc:spChg chg="add mod">
          <ac:chgData name="Émilie Vaudrin" userId="S::emilie.vaudrin@polymtl.ca::cffb7cc5-143e-4abc-bb26-3ed08bfb32fa" providerId="AD" clId="Web-{DEB3AA8A-CC25-4CD3-9609-98044BCEDAA1}" dt="2021-04-16T15:29:16.149" v="705" actId="20577"/>
          <ac:spMkLst>
            <pc:docMk/>
            <pc:sldMk cId="1078746819" sldId="323"/>
            <ac:spMk id="12" creationId="{A8104A86-563E-4350-9B78-A4BEB4373E88}"/>
          </ac:spMkLst>
        </pc:spChg>
        <pc:spChg chg="add mod">
          <ac:chgData name="Émilie Vaudrin" userId="S::emilie.vaudrin@polymtl.ca::cffb7cc5-143e-4abc-bb26-3ed08bfb32fa" providerId="AD" clId="Web-{DEB3AA8A-CC25-4CD3-9609-98044BCEDAA1}" dt="2021-04-16T15:29:18.899" v="706" actId="20577"/>
          <ac:spMkLst>
            <pc:docMk/>
            <pc:sldMk cId="1078746819" sldId="323"/>
            <ac:spMk id="15" creationId="{32CB5A06-D0DB-4A24-8B22-54A73732C281}"/>
          </ac:spMkLst>
        </pc:spChg>
        <pc:spChg chg="del mod">
          <ac:chgData name="Émilie Vaudrin" userId="S::emilie.vaudrin@polymtl.ca::cffb7cc5-143e-4abc-bb26-3ed08bfb32fa" providerId="AD" clId="Web-{DEB3AA8A-CC25-4CD3-9609-98044BCEDAA1}" dt="2021-04-16T15:27:54.806" v="619"/>
          <ac:spMkLst>
            <pc:docMk/>
            <pc:sldMk cId="1078746819" sldId="323"/>
            <ac:spMk id="16" creationId="{4D0207BF-42DB-4530-BB63-59D7D22B499E}"/>
          </ac:spMkLst>
        </pc:spChg>
        <pc:spChg chg="add">
          <ac:chgData name="Émilie Vaudrin" userId="S::emilie.vaudrin@polymtl.ca::cffb7cc5-143e-4abc-bb26-3ed08bfb32fa" providerId="AD" clId="Web-{DEB3AA8A-CC25-4CD3-9609-98044BCEDAA1}" dt="2021-04-16T15:44:59.733" v="1074"/>
          <ac:spMkLst>
            <pc:docMk/>
            <pc:sldMk cId="1078746819" sldId="323"/>
            <ac:spMk id="22" creationId="{661E36CA-021F-465A-8C05-30CB636C5AFC}"/>
          </ac:spMkLst>
        </pc:spChg>
        <pc:grpChg chg="add">
          <ac:chgData name="Émilie Vaudrin" userId="S::emilie.vaudrin@polymtl.ca::cffb7cc5-143e-4abc-bb26-3ed08bfb32fa" providerId="AD" clId="Web-{DEB3AA8A-CC25-4CD3-9609-98044BCEDAA1}" dt="2021-04-16T15:40:07.298" v="972"/>
          <ac:grpSpMkLst>
            <pc:docMk/>
            <pc:sldMk cId="1078746819" sldId="323"/>
            <ac:grpSpMk id="18" creationId="{E172139B-11EF-4DD8-92CD-6398ABFCA12B}"/>
          </ac:grpSpMkLst>
        </pc:grpChg>
        <pc:grpChg chg="add">
          <ac:chgData name="Émilie Vaudrin" userId="S::emilie.vaudrin@polymtl.ca::cffb7cc5-143e-4abc-bb26-3ed08bfb32fa" providerId="AD" clId="Web-{DEB3AA8A-CC25-4CD3-9609-98044BCEDAA1}" dt="2021-04-16T15:40:12.080" v="973"/>
          <ac:grpSpMkLst>
            <pc:docMk/>
            <pc:sldMk cId="1078746819" sldId="323"/>
            <ac:grpSpMk id="19" creationId="{64D497A8-E27A-4888-AF28-0A076D47A4E7}"/>
          </ac:grpSpMkLst>
        </pc:grpChg>
        <pc:grpChg chg="add">
          <ac:chgData name="Émilie Vaudrin" userId="S::emilie.vaudrin@polymtl.ca::cffb7cc5-143e-4abc-bb26-3ed08bfb32fa" providerId="AD" clId="Web-{DEB3AA8A-CC25-4CD3-9609-98044BCEDAA1}" dt="2021-04-16T15:40:16.501" v="974"/>
          <ac:grpSpMkLst>
            <pc:docMk/>
            <pc:sldMk cId="1078746819" sldId="323"/>
            <ac:grpSpMk id="20" creationId="{68F87EBF-6EEC-43F8-807F-0CBD6FB00851}"/>
          </ac:grpSpMkLst>
        </pc:grpChg>
      </pc:sldChg>
      <pc:sldChg chg="addSp modSp">
        <pc:chgData name="Émilie Vaudrin" userId="S::emilie.vaudrin@polymtl.ca::cffb7cc5-143e-4abc-bb26-3ed08bfb32fa" providerId="AD" clId="Web-{DEB3AA8A-CC25-4CD3-9609-98044BCEDAA1}" dt="2021-04-16T15:44:08.655" v="1046" actId="20577"/>
        <pc:sldMkLst>
          <pc:docMk/>
          <pc:sldMk cId="2227373257" sldId="324"/>
        </pc:sldMkLst>
        <pc:spChg chg="add mod">
          <ac:chgData name="Émilie Vaudrin" userId="S::emilie.vaudrin@polymtl.ca::cffb7cc5-143e-4abc-bb26-3ed08bfb32fa" providerId="AD" clId="Web-{DEB3AA8A-CC25-4CD3-9609-98044BCEDAA1}" dt="2021-04-16T15:44:08.655" v="1046" actId="20577"/>
          <ac:spMkLst>
            <pc:docMk/>
            <pc:sldMk cId="2227373257" sldId="324"/>
            <ac:spMk id="5" creationId="{AB9D5D20-6AC1-4E6E-B682-EBD88B06F25A}"/>
          </ac:spMkLst>
        </pc:spChg>
        <pc:grpChg chg="add">
          <ac:chgData name="Émilie Vaudrin" userId="S::emilie.vaudrin@polymtl.ca::cffb7cc5-143e-4abc-bb26-3ed08bfb32fa" providerId="AD" clId="Web-{DEB3AA8A-CC25-4CD3-9609-98044BCEDAA1}" dt="2021-04-16T15:39:51.033" v="969"/>
          <ac:grpSpMkLst>
            <pc:docMk/>
            <pc:sldMk cId="2227373257" sldId="324"/>
            <ac:grpSpMk id="6" creationId="{393F2D9D-270F-482D-924C-5F15F52E9712}"/>
          </ac:grpSpMkLst>
        </pc:grpChg>
      </pc:sldChg>
      <pc:sldChg chg="add del replId">
        <pc:chgData name="Émilie Vaudrin" userId="S::emilie.vaudrin@polymtl.ca::cffb7cc5-143e-4abc-bb26-3ed08bfb32fa" providerId="AD" clId="Web-{DEB3AA8A-CC25-4CD3-9609-98044BCEDAA1}" dt="2021-04-16T15:17:33.031" v="59"/>
        <pc:sldMkLst>
          <pc:docMk/>
          <pc:sldMk cId="697056398" sldId="326"/>
        </pc:sldMkLst>
      </pc:sldChg>
    </pc:docChg>
  </pc:docChgLst>
  <pc:docChgLst>
    <pc:chgData name="Alexandre Talens" userId="S::alexandre.talens@polymtl.ca::d8b14dba-9e28-4d2d-b4f3-fc89625380cb" providerId="AD" clId="Web-{579DB6B0-8E81-4E71-99F0-1A7EE12C05B5}"/>
    <pc:docChg chg="delSld modSld sldOrd">
      <pc:chgData name="Alexandre Talens" userId="S::alexandre.talens@polymtl.ca::d8b14dba-9e28-4d2d-b4f3-fc89625380cb" providerId="AD" clId="Web-{579DB6B0-8E81-4E71-99F0-1A7EE12C05B5}" dt="2021-04-15T23:28:21.393" v="38"/>
      <pc:docMkLst>
        <pc:docMk/>
      </pc:docMkLst>
      <pc:sldChg chg="modSp">
        <pc:chgData name="Alexandre Talens" userId="S::alexandre.talens@polymtl.ca::d8b14dba-9e28-4d2d-b4f3-fc89625380cb" providerId="AD" clId="Web-{579DB6B0-8E81-4E71-99F0-1A7EE12C05B5}" dt="2021-04-15T23:28:19.049" v="37" actId="20577"/>
        <pc:sldMkLst>
          <pc:docMk/>
          <pc:sldMk cId="2289707589" sldId="310"/>
        </pc:sldMkLst>
        <pc:spChg chg="mod">
          <ac:chgData name="Alexandre Talens" userId="S::alexandre.talens@polymtl.ca::d8b14dba-9e28-4d2d-b4f3-fc89625380cb" providerId="AD" clId="Web-{579DB6B0-8E81-4E71-99F0-1A7EE12C05B5}" dt="2021-04-15T23:28:19.049" v="37" actId="20577"/>
          <ac:spMkLst>
            <pc:docMk/>
            <pc:sldMk cId="2289707589" sldId="310"/>
            <ac:spMk id="94" creationId="{00000000-0000-0000-0000-000000000000}"/>
          </ac:spMkLst>
        </pc:spChg>
      </pc:sldChg>
      <pc:sldChg chg="del">
        <pc:chgData name="Alexandre Talens" userId="S::alexandre.talens@polymtl.ca::d8b14dba-9e28-4d2d-b4f3-fc89625380cb" providerId="AD" clId="Web-{579DB6B0-8E81-4E71-99F0-1A7EE12C05B5}" dt="2021-04-15T23:28:05.752" v="30"/>
        <pc:sldMkLst>
          <pc:docMk/>
          <pc:sldMk cId="3458557457" sldId="311"/>
        </pc:sldMkLst>
      </pc:sldChg>
      <pc:sldChg chg="modSp">
        <pc:chgData name="Alexandre Talens" userId="S::alexandre.talens@polymtl.ca::d8b14dba-9e28-4d2d-b4f3-fc89625380cb" providerId="AD" clId="Web-{579DB6B0-8E81-4E71-99F0-1A7EE12C05B5}" dt="2021-04-15T23:28:00.908" v="29" actId="20577"/>
        <pc:sldMkLst>
          <pc:docMk/>
          <pc:sldMk cId="3117931207" sldId="314"/>
        </pc:sldMkLst>
        <pc:spChg chg="mod">
          <ac:chgData name="Alexandre Talens" userId="S::alexandre.talens@polymtl.ca::d8b14dba-9e28-4d2d-b4f3-fc89625380cb" providerId="AD" clId="Web-{579DB6B0-8E81-4E71-99F0-1A7EE12C05B5}" dt="2021-04-15T23:28:00.908" v="29" actId="20577"/>
          <ac:spMkLst>
            <pc:docMk/>
            <pc:sldMk cId="3117931207" sldId="314"/>
            <ac:spMk id="2" creationId="{07534665-98C4-48BB-8260-C2784D6EA5E3}"/>
          </ac:spMkLst>
        </pc:spChg>
      </pc:sldChg>
      <pc:sldChg chg="modSp ord">
        <pc:chgData name="Alexandre Talens" userId="S::alexandre.talens@polymtl.ca::d8b14dba-9e28-4d2d-b4f3-fc89625380cb" providerId="AD" clId="Web-{579DB6B0-8E81-4E71-99F0-1A7EE12C05B5}" dt="2021-04-15T23:28:21.393" v="38"/>
        <pc:sldMkLst>
          <pc:docMk/>
          <pc:sldMk cId="1904279109" sldId="315"/>
        </pc:sldMkLst>
        <pc:spChg chg="mod">
          <ac:chgData name="Alexandre Talens" userId="S::alexandre.talens@polymtl.ca::d8b14dba-9e28-4d2d-b4f3-fc89625380cb" providerId="AD" clId="Web-{579DB6B0-8E81-4E71-99F0-1A7EE12C05B5}" dt="2021-04-15T23:27:09.674" v="6" actId="20577"/>
          <ac:spMkLst>
            <pc:docMk/>
            <pc:sldMk cId="1904279109" sldId="315"/>
            <ac:spMk id="2" creationId="{47E4D5CC-3738-4E4E-91BE-663690298275}"/>
          </ac:spMkLst>
        </pc:spChg>
      </pc:sldChg>
    </pc:docChg>
  </pc:docChgLst>
  <pc:docChgLst>
    <pc:chgData name="Julio Dandjinou" userId="d21762c7-86f1-445f-a5c8-ec05efe1adc5" providerId="ADAL" clId="{7BB010A5-331D-48F3-939A-5B97F8B8A45E}"/>
    <pc:docChg chg="undo custSel modSld">
      <pc:chgData name="Julio Dandjinou" userId="d21762c7-86f1-445f-a5c8-ec05efe1adc5" providerId="ADAL" clId="{7BB010A5-331D-48F3-939A-5B97F8B8A45E}" dt="2021-04-16T20:09:25.443" v="226" actId="20577"/>
      <pc:docMkLst>
        <pc:docMk/>
      </pc:docMkLst>
      <pc:sldChg chg="modSp mod">
        <pc:chgData name="Julio Dandjinou" userId="d21762c7-86f1-445f-a5c8-ec05efe1adc5" providerId="ADAL" clId="{7BB010A5-331D-48F3-939A-5B97F8B8A45E}" dt="2021-04-16T20:09:25.443" v="226" actId="20577"/>
        <pc:sldMkLst>
          <pc:docMk/>
          <pc:sldMk cId="427306088" sldId="318"/>
        </pc:sldMkLst>
        <pc:spChg chg="mod">
          <ac:chgData name="Julio Dandjinou" userId="d21762c7-86f1-445f-a5c8-ec05efe1adc5" providerId="ADAL" clId="{7BB010A5-331D-48F3-939A-5B97F8B8A45E}" dt="2021-04-16T20:09:25.443" v="226" actId="20577"/>
          <ac:spMkLst>
            <pc:docMk/>
            <pc:sldMk cId="427306088" sldId="318"/>
            <ac:spMk id="9" creationId="{6FE32EC9-5FF5-4E4C-9EFE-9781D58BFC3F}"/>
          </ac:spMkLst>
        </pc:spChg>
      </pc:sldChg>
    </pc:docChg>
  </pc:docChgLst>
  <pc:docChgLst>
    <pc:chgData name="Alexandre Morinvil" userId="S::alexandre.morinvil@polymtl.ca::d6fe4a8a-3495-4289-a5c3-e20e1173cd0c" providerId="AD" clId="Web-{0CB37073-F61F-444D-B20C-7EC3C12E217F}"/>
    <pc:docChg chg="sldOrd">
      <pc:chgData name="Alexandre Morinvil" userId="S::alexandre.morinvil@polymtl.ca::d6fe4a8a-3495-4289-a5c3-e20e1173cd0c" providerId="AD" clId="Web-{0CB37073-F61F-444D-B20C-7EC3C12E217F}" dt="2021-04-15T14:37:34.185" v="2"/>
      <pc:docMkLst>
        <pc:docMk/>
      </pc:docMkLst>
      <pc:sldChg chg="ord">
        <pc:chgData name="Alexandre Morinvil" userId="S::alexandre.morinvil@polymtl.ca::d6fe4a8a-3495-4289-a5c3-e20e1173cd0c" providerId="AD" clId="Web-{0CB37073-F61F-444D-B20C-7EC3C12E217F}" dt="2021-04-15T14:37:34.185" v="2"/>
        <pc:sldMkLst>
          <pc:docMk/>
          <pc:sldMk cId="3922481642" sldId="304"/>
        </pc:sldMkLst>
      </pc:sldChg>
      <pc:sldChg chg="ord">
        <pc:chgData name="Alexandre Morinvil" userId="S::alexandre.morinvil@polymtl.ca::d6fe4a8a-3495-4289-a5c3-e20e1173cd0c" providerId="AD" clId="Web-{0CB37073-F61F-444D-B20C-7EC3C12E217F}" dt="2021-04-15T14:37:06.076" v="0"/>
        <pc:sldMkLst>
          <pc:docMk/>
          <pc:sldMk cId="1718432066" sldId="307"/>
        </pc:sldMkLst>
      </pc:sldChg>
    </pc:docChg>
  </pc:docChgLst>
  <pc:docChgLst>
    <pc:chgData name="Alexandre Talens" userId="S::alexandre.talens@polymtl.ca::d8b14dba-9e28-4d2d-b4f3-fc89625380cb" providerId="AD" clId="Web-{D273E3F6-FB28-8EE9-33A7-49AA7B90894C}"/>
    <pc:docChg chg="addSld delSld modSld">
      <pc:chgData name="Alexandre Talens" userId="S::alexandre.talens@polymtl.ca::d8b14dba-9e28-4d2d-b4f3-fc89625380cb" providerId="AD" clId="Web-{D273E3F6-FB28-8EE9-33A7-49AA7B90894C}" dt="2021-04-16T20:33:24.097" v="915" actId="20577"/>
      <pc:docMkLst>
        <pc:docMk/>
      </pc:docMkLst>
      <pc:sldChg chg="addSp delSp modSp">
        <pc:chgData name="Alexandre Talens" userId="S::alexandre.talens@polymtl.ca::d8b14dba-9e28-4d2d-b4f3-fc89625380cb" providerId="AD" clId="Web-{D273E3F6-FB28-8EE9-33A7-49AA7B90894C}" dt="2021-04-16T20:04:28.842" v="200"/>
        <pc:sldMkLst>
          <pc:docMk/>
          <pc:sldMk cId="0" sldId="256"/>
        </pc:sldMkLst>
        <pc:spChg chg="mod">
          <ac:chgData name="Alexandre Talens" userId="S::alexandre.talens@polymtl.ca::d8b14dba-9e28-4d2d-b4f3-fc89625380cb" providerId="AD" clId="Web-{D273E3F6-FB28-8EE9-33A7-49AA7B90894C}" dt="2021-04-16T20:04:21.685" v="198" actId="1076"/>
          <ac:spMkLst>
            <pc:docMk/>
            <pc:sldMk cId="0" sldId="256"/>
            <ac:spMk id="3" creationId="{0F2EFCB0-EF55-43A7-A422-5AA3F5E6B7EF}"/>
          </ac:spMkLst>
        </pc:spChg>
        <pc:spChg chg="add del">
          <ac:chgData name="Alexandre Talens" userId="S::alexandre.talens@polymtl.ca::d8b14dba-9e28-4d2d-b4f3-fc89625380cb" providerId="AD" clId="Web-{D273E3F6-FB28-8EE9-33A7-49AA7B90894C}" dt="2021-04-16T20:04:28.842" v="200"/>
          <ac:spMkLst>
            <pc:docMk/>
            <pc:sldMk cId="0" sldId="256"/>
            <ac:spMk id="5" creationId="{E8586AF2-2F9E-4AAC-B13F-92561997A1DB}"/>
          </ac:spMkLst>
        </pc:spChg>
      </pc:sldChg>
      <pc:sldChg chg="modSp">
        <pc:chgData name="Alexandre Talens" userId="S::alexandre.talens@polymtl.ca::d8b14dba-9e28-4d2d-b4f3-fc89625380cb" providerId="AD" clId="Web-{D273E3F6-FB28-8EE9-33A7-49AA7B90894C}" dt="2021-04-16T19:59:52.593" v="113"/>
        <pc:sldMkLst>
          <pc:docMk/>
          <pc:sldMk cId="0" sldId="264"/>
        </pc:sldMkLst>
        <pc:spChg chg="mod">
          <ac:chgData name="Alexandre Talens" userId="S::alexandre.talens@polymtl.ca::d8b14dba-9e28-4d2d-b4f3-fc89625380cb" providerId="AD" clId="Web-{D273E3F6-FB28-8EE9-33A7-49AA7B90894C}" dt="2021-04-16T19:59:52.593" v="113"/>
          <ac:spMkLst>
            <pc:docMk/>
            <pc:sldMk cId="0" sldId="264"/>
            <ac:spMk id="2" creationId="{37B06A38-33BD-457E-9310-E1165DA6A2FF}"/>
          </ac:spMkLst>
        </pc:spChg>
      </pc:sldChg>
      <pc:sldChg chg="modSp">
        <pc:chgData name="Alexandre Talens" userId="S::alexandre.talens@polymtl.ca::d8b14dba-9e28-4d2d-b4f3-fc89625380cb" providerId="AD" clId="Web-{D273E3F6-FB28-8EE9-33A7-49AA7B90894C}" dt="2021-04-16T19:59:47.921" v="112"/>
        <pc:sldMkLst>
          <pc:docMk/>
          <pc:sldMk cId="1947224112" sldId="297"/>
        </pc:sldMkLst>
        <pc:spChg chg="mod">
          <ac:chgData name="Alexandre Talens" userId="S::alexandre.talens@polymtl.ca::d8b14dba-9e28-4d2d-b4f3-fc89625380cb" providerId="AD" clId="Web-{D273E3F6-FB28-8EE9-33A7-49AA7B90894C}" dt="2021-04-16T19:52:37.075" v="2" actId="20577"/>
          <ac:spMkLst>
            <pc:docMk/>
            <pc:sldMk cId="1947224112" sldId="297"/>
            <ac:spMk id="6" creationId="{68BB3B54-B250-4F5A-9772-43DF4E6478FC}"/>
          </ac:spMkLst>
        </pc:spChg>
        <pc:spChg chg="mod">
          <ac:chgData name="Alexandre Talens" userId="S::alexandre.talens@polymtl.ca::d8b14dba-9e28-4d2d-b4f3-fc89625380cb" providerId="AD" clId="Web-{D273E3F6-FB28-8EE9-33A7-49AA7B90894C}" dt="2021-04-16T19:59:47.921" v="112"/>
          <ac:spMkLst>
            <pc:docMk/>
            <pc:sldMk cId="1947224112" sldId="297"/>
            <ac:spMk id="11" creationId="{9F7AB1C7-569A-49A1-BAFB-6A2C4A19534F}"/>
          </ac:spMkLst>
        </pc:spChg>
      </pc:sldChg>
      <pc:sldChg chg="modSp">
        <pc:chgData name="Alexandre Talens" userId="S::alexandre.talens@polymtl.ca::d8b14dba-9e28-4d2d-b4f3-fc89625380cb" providerId="AD" clId="Web-{D273E3F6-FB28-8EE9-33A7-49AA7B90894C}" dt="2021-04-16T20:25:47.443" v="825" actId="20577"/>
        <pc:sldMkLst>
          <pc:docMk/>
          <pc:sldMk cId="3023018844" sldId="298"/>
        </pc:sldMkLst>
        <pc:spChg chg="mod">
          <ac:chgData name="Alexandre Talens" userId="S::alexandre.talens@polymtl.ca::d8b14dba-9e28-4d2d-b4f3-fc89625380cb" providerId="AD" clId="Web-{D273E3F6-FB28-8EE9-33A7-49AA7B90894C}" dt="2021-04-16T20:25:47.443" v="825" actId="20577"/>
          <ac:spMkLst>
            <pc:docMk/>
            <pc:sldMk cId="3023018844" sldId="298"/>
            <ac:spMk id="15" creationId="{2C73B559-D06D-40E1-A861-FA0B28D0BB4C}"/>
          </ac:spMkLst>
        </pc:spChg>
        <pc:spChg chg="mod">
          <ac:chgData name="Alexandre Talens" userId="S::alexandre.talens@polymtl.ca::d8b14dba-9e28-4d2d-b4f3-fc89625380cb" providerId="AD" clId="Web-{D273E3F6-FB28-8EE9-33A7-49AA7B90894C}" dt="2021-04-16T20:25:26.147" v="824" actId="20577"/>
          <ac:spMkLst>
            <pc:docMk/>
            <pc:sldMk cId="3023018844" sldId="298"/>
            <ac:spMk id="29" creationId="{DC493A5B-410F-48F2-8B5F-FB07C610D7DC}"/>
          </ac:spMkLst>
        </pc:spChg>
      </pc:sldChg>
      <pc:sldChg chg="modSp">
        <pc:chgData name="Alexandre Talens" userId="S::alexandre.talens@polymtl.ca::d8b14dba-9e28-4d2d-b4f3-fc89625380cb" providerId="AD" clId="Web-{D273E3F6-FB28-8EE9-33A7-49AA7B90894C}" dt="2021-04-16T19:59:56.796" v="114"/>
        <pc:sldMkLst>
          <pc:docMk/>
          <pc:sldMk cId="2106512140" sldId="300"/>
        </pc:sldMkLst>
        <pc:spChg chg="mod">
          <ac:chgData name="Alexandre Talens" userId="S::alexandre.talens@polymtl.ca::d8b14dba-9e28-4d2d-b4f3-fc89625380cb" providerId="AD" clId="Web-{D273E3F6-FB28-8EE9-33A7-49AA7B90894C}" dt="2021-04-16T19:52:43.404" v="6" actId="20577"/>
          <ac:spMkLst>
            <pc:docMk/>
            <pc:sldMk cId="2106512140" sldId="300"/>
            <ac:spMk id="4" creationId="{74439628-A251-4097-AA26-2B1AC9DA6D4D}"/>
          </ac:spMkLst>
        </pc:spChg>
        <pc:spChg chg="mod">
          <ac:chgData name="Alexandre Talens" userId="S::alexandre.talens@polymtl.ca::d8b14dba-9e28-4d2d-b4f3-fc89625380cb" providerId="AD" clId="Web-{D273E3F6-FB28-8EE9-33A7-49AA7B90894C}" dt="2021-04-16T19:59:56.796" v="114"/>
          <ac:spMkLst>
            <pc:docMk/>
            <pc:sldMk cId="2106512140" sldId="300"/>
            <ac:spMk id="10" creationId="{69FDA219-5827-46F9-B2B8-E8AB825DB36D}"/>
          </ac:spMkLst>
        </pc:spChg>
      </pc:sldChg>
      <pc:sldChg chg="modSp">
        <pc:chgData name="Alexandre Talens" userId="S::alexandre.talens@polymtl.ca::d8b14dba-9e28-4d2d-b4f3-fc89625380cb" providerId="AD" clId="Web-{D273E3F6-FB28-8EE9-33A7-49AA7B90894C}" dt="2021-04-16T20:01:51.921" v="170" actId="20577"/>
        <pc:sldMkLst>
          <pc:docMk/>
          <pc:sldMk cId="3762953658" sldId="302"/>
        </pc:sldMkLst>
        <pc:spChg chg="mod">
          <ac:chgData name="Alexandre Talens" userId="S::alexandre.talens@polymtl.ca::d8b14dba-9e28-4d2d-b4f3-fc89625380cb" providerId="AD" clId="Web-{D273E3F6-FB28-8EE9-33A7-49AA7B90894C}" dt="2021-04-16T20:00:25.171" v="119"/>
          <ac:spMkLst>
            <pc:docMk/>
            <pc:sldMk cId="3762953658" sldId="302"/>
            <ac:spMk id="9" creationId="{502FB9DC-C261-4451-A7C9-78D31B9A1CF9}"/>
          </ac:spMkLst>
        </pc:spChg>
        <pc:spChg chg="mod">
          <ac:chgData name="Alexandre Talens" userId="S::alexandre.talens@polymtl.ca::d8b14dba-9e28-4d2d-b4f3-fc89625380cb" providerId="AD" clId="Web-{D273E3F6-FB28-8EE9-33A7-49AA7B90894C}" dt="2021-04-16T20:01:45.249" v="164" actId="20577"/>
          <ac:spMkLst>
            <pc:docMk/>
            <pc:sldMk cId="3762953658" sldId="302"/>
            <ac:spMk id="11" creationId="{C010B82B-B62B-496C-AD54-BE76F67DDCB7}"/>
          </ac:spMkLst>
        </pc:spChg>
        <pc:spChg chg="mod">
          <ac:chgData name="Alexandre Talens" userId="S::alexandre.talens@polymtl.ca::d8b14dba-9e28-4d2d-b4f3-fc89625380cb" providerId="AD" clId="Web-{D273E3F6-FB28-8EE9-33A7-49AA7B90894C}" dt="2021-04-16T20:01:47.171" v="165" actId="20577"/>
          <ac:spMkLst>
            <pc:docMk/>
            <pc:sldMk cId="3762953658" sldId="302"/>
            <ac:spMk id="12" creationId="{A6539EC6-1B86-4F8B-87F6-2F9100BDFB93}"/>
          </ac:spMkLst>
        </pc:spChg>
        <pc:spChg chg="mod">
          <ac:chgData name="Alexandre Talens" userId="S::alexandre.talens@polymtl.ca::d8b14dba-9e28-4d2d-b4f3-fc89625380cb" providerId="AD" clId="Web-{D273E3F6-FB28-8EE9-33A7-49AA7B90894C}" dt="2021-04-16T20:01:51.921" v="170" actId="20577"/>
          <ac:spMkLst>
            <pc:docMk/>
            <pc:sldMk cId="3762953658" sldId="302"/>
            <ac:spMk id="16" creationId="{4D2F27A2-DCF8-4952-8C0F-48BF90955AF9}"/>
          </ac:spMkLst>
        </pc:spChg>
      </pc:sldChg>
      <pc:sldChg chg="modSp">
        <pc:chgData name="Alexandre Talens" userId="S::alexandre.talens@polymtl.ca::d8b14dba-9e28-4d2d-b4f3-fc89625380cb" providerId="AD" clId="Web-{D273E3F6-FB28-8EE9-33A7-49AA7B90894C}" dt="2021-04-16T20:02:02.514" v="174" actId="20577"/>
        <pc:sldMkLst>
          <pc:docMk/>
          <pc:sldMk cId="2865387720" sldId="306"/>
        </pc:sldMkLst>
        <pc:spChg chg="mod">
          <ac:chgData name="Alexandre Talens" userId="S::alexandre.talens@polymtl.ca::d8b14dba-9e28-4d2d-b4f3-fc89625380cb" providerId="AD" clId="Web-{D273E3F6-FB28-8EE9-33A7-49AA7B90894C}" dt="2021-04-16T20:02:02.514" v="174" actId="20577"/>
          <ac:spMkLst>
            <pc:docMk/>
            <pc:sldMk cId="2865387720" sldId="306"/>
            <ac:spMk id="6" creationId="{49B77B8F-5EFA-4D3D-9951-7E31FDA56E90}"/>
          </ac:spMkLst>
        </pc:spChg>
        <pc:spChg chg="mod">
          <ac:chgData name="Alexandre Talens" userId="S::alexandre.talens@polymtl.ca::d8b14dba-9e28-4d2d-b4f3-fc89625380cb" providerId="AD" clId="Web-{D273E3F6-FB28-8EE9-33A7-49AA7B90894C}" dt="2021-04-16T20:00:33.796" v="121"/>
          <ac:spMkLst>
            <pc:docMk/>
            <pc:sldMk cId="2865387720" sldId="306"/>
            <ac:spMk id="9" creationId="{A8CB4A81-BA8B-4924-BB28-A04B7D887020}"/>
          </ac:spMkLst>
        </pc:spChg>
      </pc:sldChg>
      <pc:sldChg chg="modSp">
        <pc:chgData name="Alexandre Talens" userId="S::alexandre.talens@polymtl.ca::d8b14dba-9e28-4d2d-b4f3-fc89625380cb" providerId="AD" clId="Web-{D273E3F6-FB28-8EE9-33A7-49AA7B90894C}" dt="2021-04-16T20:00:57.110" v="126"/>
        <pc:sldMkLst>
          <pc:docMk/>
          <pc:sldMk cId="2157874716" sldId="313"/>
        </pc:sldMkLst>
        <pc:spChg chg="mod">
          <ac:chgData name="Alexandre Talens" userId="S::alexandre.talens@polymtl.ca::d8b14dba-9e28-4d2d-b4f3-fc89625380cb" providerId="AD" clId="Web-{D273E3F6-FB28-8EE9-33A7-49AA7B90894C}" dt="2021-04-16T20:00:57.110" v="126"/>
          <ac:spMkLst>
            <pc:docMk/>
            <pc:sldMk cId="2157874716" sldId="313"/>
            <ac:spMk id="7" creationId="{1C772F9B-4A5D-4F7E-AA10-5875567B69E3}"/>
          </ac:spMkLst>
        </pc:spChg>
      </pc:sldChg>
      <pc:sldChg chg="modSp">
        <pc:chgData name="Alexandre Talens" userId="S::alexandre.talens@polymtl.ca::d8b14dba-9e28-4d2d-b4f3-fc89625380cb" providerId="AD" clId="Web-{D273E3F6-FB28-8EE9-33A7-49AA7B90894C}" dt="2021-04-16T20:00:59.827" v="127"/>
        <pc:sldMkLst>
          <pc:docMk/>
          <pc:sldMk cId="3117931207" sldId="314"/>
        </pc:sldMkLst>
        <pc:spChg chg="mod">
          <ac:chgData name="Alexandre Talens" userId="S::alexandre.talens@polymtl.ca::d8b14dba-9e28-4d2d-b4f3-fc89625380cb" providerId="AD" clId="Web-{D273E3F6-FB28-8EE9-33A7-49AA7B90894C}" dt="2021-04-16T20:00:59.827" v="127"/>
          <ac:spMkLst>
            <pc:docMk/>
            <pc:sldMk cId="3117931207" sldId="314"/>
            <ac:spMk id="8" creationId="{03DC88AF-C790-4ED7-A812-F36B280ADB06}"/>
          </ac:spMkLst>
        </pc:spChg>
      </pc:sldChg>
      <pc:sldChg chg="modSp">
        <pc:chgData name="Alexandre Talens" userId="S::alexandre.talens@polymtl.ca::d8b14dba-9e28-4d2d-b4f3-fc89625380cb" providerId="AD" clId="Web-{D273E3F6-FB28-8EE9-33A7-49AA7B90894C}" dt="2021-04-16T20:05:18.154" v="236" actId="20577"/>
        <pc:sldMkLst>
          <pc:docMk/>
          <pc:sldMk cId="1904279109" sldId="315"/>
        </pc:sldMkLst>
        <pc:spChg chg="mod">
          <ac:chgData name="Alexandre Talens" userId="S::alexandre.talens@polymtl.ca::d8b14dba-9e28-4d2d-b4f3-fc89625380cb" providerId="AD" clId="Web-{D273E3F6-FB28-8EE9-33A7-49AA7B90894C}" dt="2021-04-16T20:00:53.312" v="125"/>
          <ac:spMkLst>
            <pc:docMk/>
            <pc:sldMk cId="1904279109" sldId="315"/>
            <ac:spMk id="7" creationId="{98CA0127-86FD-44A5-B6F2-C6504863D714}"/>
          </ac:spMkLst>
        </pc:spChg>
        <pc:spChg chg="mod">
          <ac:chgData name="Alexandre Talens" userId="S::alexandre.talens@polymtl.ca::d8b14dba-9e28-4d2d-b4f3-fc89625380cb" providerId="AD" clId="Web-{D273E3F6-FB28-8EE9-33A7-49AA7B90894C}" dt="2021-04-16T20:05:18.154" v="236" actId="20577"/>
          <ac:spMkLst>
            <pc:docMk/>
            <pc:sldMk cId="1904279109" sldId="315"/>
            <ac:spMk id="12" creationId="{10D11556-0CE8-44C2-8C13-ACA84827350E}"/>
          </ac:spMkLst>
        </pc:spChg>
      </pc:sldChg>
      <pc:sldChg chg="addSp modSp">
        <pc:chgData name="Alexandre Talens" userId="S::alexandre.talens@polymtl.ca::d8b14dba-9e28-4d2d-b4f3-fc89625380cb" providerId="AD" clId="Web-{D273E3F6-FB28-8EE9-33A7-49AA7B90894C}" dt="2021-04-16T20:05:13.185" v="234" actId="20577"/>
        <pc:sldMkLst>
          <pc:docMk/>
          <pc:sldMk cId="427306088" sldId="318"/>
        </pc:sldMkLst>
        <pc:spChg chg="mod">
          <ac:chgData name="Alexandre Talens" userId="S::alexandre.talens@polymtl.ca::d8b14dba-9e28-4d2d-b4f3-fc89625380cb" providerId="AD" clId="Web-{D273E3F6-FB28-8EE9-33A7-49AA7B90894C}" dt="2021-04-16T20:00:49.780" v="124"/>
          <ac:spMkLst>
            <pc:docMk/>
            <pc:sldMk cId="427306088" sldId="318"/>
            <ac:spMk id="3" creationId="{5E2E6BD6-72D1-4098-B2FB-98313A653629}"/>
          </ac:spMkLst>
        </pc:spChg>
        <pc:spChg chg="add mod">
          <ac:chgData name="Alexandre Talens" userId="S::alexandre.talens@polymtl.ca::d8b14dba-9e28-4d2d-b4f3-fc89625380cb" providerId="AD" clId="Web-{D273E3F6-FB28-8EE9-33A7-49AA7B90894C}" dt="2021-04-16T20:05:13.185" v="234" actId="20577"/>
          <ac:spMkLst>
            <pc:docMk/>
            <pc:sldMk cId="427306088" sldId="318"/>
            <ac:spMk id="5" creationId="{93B7B6C2-8443-4D15-974A-2A244060538C}"/>
          </ac:spMkLst>
        </pc:spChg>
      </pc:sldChg>
      <pc:sldChg chg="modSp">
        <pc:chgData name="Alexandre Talens" userId="S::alexandre.talens@polymtl.ca::d8b14dba-9e28-4d2d-b4f3-fc89625380cb" providerId="AD" clId="Web-{D273E3F6-FB28-8EE9-33A7-49AA7B90894C}" dt="2021-04-16T20:33:24.097" v="915" actId="20577"/>
        <pc:sldMkLst>
          <pc:docMk/>
          <pc:sldMk cId="169470480" sldId="319"/>
        </pc:sldMkLst>
        <pc:spChg chg="mod">
          <ac:chgData name="Alexandre Talens" userId="S::alexandre.talens@polymtl.ca::d8b14dba-9e28-4d2d-b4f3-fc89625380cb" providerId="AD" clId="Web-{D273E3F6-FB28-8EE9-33A7-49AA7B90894C}" dt="2021-04-16T20:01:10.686" v="130"/>
          <ac:spMkLst>
            <pc:docMk/>
            <pc:sldMk cId="169470480" sldId="319"/>
            <ac:spMk id="2" creationId="{AAB18E1B-07A1-4F6A-A9A3-CC60AE748D61}"/>
          </ac:spMkLst>
        </pc:spChg>
        <pc:spChg chg="mod">
          <ac:chgData name="Alexandre Talens" userId="S::alexandre.talens@polymtl.ca::d8b14dba-9e28-4d2d-b4f3-fc89625380cb" providerId="AD" clId="Web-{D273E3F6-FB28-8EE9-33A7-49AA7B90894C}" dt="2021-04-16T20:33:24.097" v="915" actId="20577"/>
          <ac:spMkLst>
            <pc:docMk/>
            <pc:sldMk cId="169470480" sldId="319"/>
            <ac:spMk id="10" creationId="{E1CF09E2-12F2-45C4-BEFA-99AD2CAF10A1}"/>
          </ac:spMkLst>
        </pc:spChg>
        <pc:spChg chg="mod">
          <ac:chgData name="Alexandre Talens" userId="S::alexandre.talens@polymtl.ca::d8b14dba-9e28-4d2d-b4f3-fc89625380cb" providerId="AD" clId="Web-{D273E3F6-FB28-8EE9-33A7-49AA7B90894C}" dt="2021-04-16T20:28:55.473" v="831" actId="20577"/>
          <ac:spMkLst>
            <pc:docMk/>
            <pc:sldMk cId="169470480" sldId="319"/>
            <ac:spMk id="14" creationId="{13A64BDF-9864-45D5-BA23-A8BFD50C924E}"/>
          </ac:spMkLst>
        </pc:spChg>
      </pc:sldChg>
      <pc:sldChg chg="modSp">
        <pc:chgData name="Alexandre Talens" userId="S::alexandre.talens@polymtl.ca::d8b14dba-9e28-4d2d-b4f3-fc89625380cb" providerId="AD" clId="Web-{D273E3F6-FB28-8EE9-33A7-49AA7B90894C}" dt="2021-04-16T20:00:00.718" v="115"/>
        <pc:sldMkLst>
          <pc:docMk/>
          <pc:sldMk cId="4021705003" sldId="320"/>
        </pc:sldMkLst>
        <pc:spChg chg="mod">
          <ac:chgData name="Alexandre Talens" userId="S::alexandre.talens@polymtl.ca::d8b14dba-9e28-4d2d-b4f3-fc89625380cb" providerId="AD" clId="Web-{D273E3F6-FB28-8EE9-33A7-49AA7B90894C}" dt="2021-04-16T20:00:00.718" v="115"/>
          <ac:spMkLst>
            <pc:docMk/>
            <pc:sldMk cId="4021705003" sldId="320"/>
            <ac:spMk id="16" creationId="{975DEF48-D6B7-4AAE-9818-3237D19A0ABB}"/>
          </ac:spMkLst>
        </pc:spChg>
      </pc:sldChg>
      <pc:sldChg chg="modSp">
        <pc:chgData name="Alexandre Talens" userId="S::alexandre.talens@polymtl.ca::d8b14dba-9e28-4d2d-b4f3-fc89625380cb" providerId="AD" clId="Web-{D273E3F6-FB28-8EE9-33A7-49AA7B90894C}" dt="2021-04-16T20:23:00.632" v="819" actId="20577"/>
        <pc:sldMkLst>
          <pc:docMk/>
          <pc:sldMk cId="2069048241" sldId="321"/>
        </pc:sldMkLst>
        <pc:spChg chg="mod">
          <ac:chgData name="Alexandre Talens" userId="S::alexandre.talens@polymtl.ca::d8b14dba-9e28-4d2d-b4f3-fc89625380cb" providerId="AD" clId="Web-{D273E3F6-FB28-8EE9-33A7-49AA7B90894C}" dt="2021-04-16T20:23:00.632" v="819" actId="20577"/>
          <ac:spMkLst>
            <pc:docMk/>
            <pc:sldMk cId="2069048241" sldId="321"/>
            <ac:spMk id="3" creationId="{6DEFD654-04BF-4E1E-857F-12E2BD223E42}"/>
          </ac:spMkLst>
        </pc:spChg>
        <pc:spChg chg="mod">
          <ac:chgData name="Alexandre Talens" userId="S::alexandre.talens@polymtl.ca::d8b14dba-9e28-4d2d-b4f3-fc89625380cb" providerId="AD" clId="Web-{D273E3F6-FB28-8EE9-33A7-49AA7B90894C}" dt="2021-04-16T20:01:13.327" v="131"/>
          <ac:spMkLst>
            <pc:docMk/>
            <pc:sldMk cId="2069048241" sldId="321"/>
            <ac:spMk id="5" creationId="{883B6652-1488-4BEE-969A-4B415CB07A89}"/>
          </ac:spMkLst>
        </pc:spChg>
      </pc:sldChg>
      <pc:sldChg chg="modSp">
        <pc:chgData name="Alexandre Talens" userId="S::alexandre.talens@polymtl.ca::d8b14dba-9e28-4d2d-b4f3-fc89625380cb" providerId="AD" clId="Web-{D273E3F6-FB28-8EE9-33A7-49AA7B90894C}" dt="2021-04-16T20:24:17.678" v="822" actId="14100"/>
        <pc:sldMkLst>
          <pc:docMk/>
          <pc:sldMk cId="3120642552" sldId="322"/>
        </pc:sldMkLst>
        <pc:spChg chg="mod">
          <ac:chgData name="Alexandre Talens" userId="S::alexandre.talens@polymtl.ca::d8b14dba-9e28-4d2d-b4f3-fc89625380cb" providerId="AD" clId="Web-{D273E3F6-FB28-8EE9-33A7-49AA7B90894C}" dt="2021-04-16T19:52:59.283" v="10" actId="20577"/>
          <ac:spMkLst>
            <pc:docMk/>
            <pc:sldMk cId="3120642552" sldId="322"/>
            <ac:spMk id="9" creationId="{F931C168-6C82-459E-B07B-949B048B938B}"/>
          </ac:spMkLst>
        </pc:spChg>
        <pc:spChg chg="mod">
          <ac:chgData name="Alexandre Talens" userId="S::alexandre.talens@polymtl.ca::d8b14dba-9e28-4d2d-b4f3-fc89625380cb" providerId="AD" clId="Web-{D273E3F6-FB28-8EE9-33A7-49AA7B90894C}" dt="2021-04-16T20:00:04.078" v="116"/>
          <ac:spMkLst>
            <pc:docMk/>
            <pc:sldMk cId="3120642552" sldId="322"/>
            <ac:spMk id="14" creationId="{4ABCD844-D442-482A-BF6D-EC69A74A9716}"/>
          </ac:spMkLst>
        </pc:spChg>
        <pc:grpChg chg="mod">
          <ac:chgData name="Alexandre Talens" userId="S::alexandre.talens@polymtl.ca::d8b14dba-9e28-4d2d-b4f3-fc89625380cb" providerId="AD" clId="Web-{D273E3F6-FB28-8EE9-33A7-49AA7B90894C}" dt="2021-04-16T20:24:14.288" v="821" actId="14100"/>
          <ac:grpSpMkLst>
            <pc:docMk/>
            <pc:sldMk cId="3120642552" sldId="322"/>
            <ac:grpSpMk id="15" creationId="{0D6C4E6C-D478-46A1-BFBF-2BAB6E9E8187}"/>
          </ac:grpSpMkLst>
        </pc:grpChg>
        <pc:grpChg chg="mod">
          <ac:chgData name="Alexandre Talens" userId="S::alexandre.talens@polymtl.ca::d8b14dba-9e28-4d2d-b4f3-fc89625380cb" providerId="AD" clId="Web-{D273E3F6-FB28-8EE9-33A7-49AA7B90894C}" dt="2021-04-16T20:24:17.678" v="822" actId="14100"/>
          <ac:grpSpMkLst>
            <pc:docMk/>
            <pc:sldMk cId="3120642552" sldId="322"/>
            <ac:grpSpMk id="19" creationId="{8DD39E64-4ABF-4DD8-89EE-42ADED1840EF}"/>
          </ac:grpSpMkLst>
        </pc:grpChg>
      </pc:sldChg>
      <pc:sldChg chg="modSp">
        <pc:chgData name="Alexandre Talens" userId="S::alexandre.talens@polymtl.ca::d8b14dba-9e28-4d2d-b4f3-fc89625380cb" providerId="AD" clId="Web-{D273E3F6-FB28-8EE9-33A7-49AA7B90894C}" dt="2021-04-16T20:15:47.353" v="556" actId="20577"/>
        <pc:sldMkLst>
          <pc:docMk/>
          <pc:sldMk cId="1078746819" sldId="323"/>
        </pc:sldMkLst>
        <pc:spChg chg="mod">
          <ac:chgData name="Alexandre Talens" userId="S::alexandre.talens@polymtl.ca::d8b14dba-9e28-4d2d-b4f3-fc89625380cb" providerId="AD" clId="Web-{D273E3F6-FB28-8EE9-33A7-49AA7B90894C}" dt="2021-04-16T20:15:47.353" v="556" actId="20577"/>
          <ac:spMkLst>
            <pc:docMk/>
            <pc:sldMk cId="1078746819" sldId="323"/>
            <ac:spMk id="12" creationId="{A8104A86-563E-4350-9B78-A4BEB4373E88}"/>
          </ac:spMkLst>
        </pc:spChg>
      </pc:sldChg>
      <pc:sldChg chg="modSp">
        <pc:chgData name="Alexandre Talens" userId="S::alexandre.talens@polymtl.ca::d8b14dba-9e28-4d2d-b4f3-fc89625380cb" providerId="AD" clId="Web-{D273E3F6-FB28-8EE9-33A7-49AA7B90894C}" dt="2021-04-16T20:01:57.921" v="172" actId="20577"/>
        <pc:sldMkLst>
          <pc:docMk/>
          <pc:sldMk cId="2227373257" sldId="324"/>
        </pc:sldMkLst>
        <pc:spChg chg="mod">
          <ac:chgData name="Alexandre Talens" userId="S::alexandre.talens@polymtl.ca::d8b14dba-9e28-4d2d-b4f3-fc89625380cb" providerId="AD" clId="Web-{D273E3F6-FB28-8EE9-33A7-49AA7B90894C}" dt="2021-04-16T20:01:57.921" v="172" actId="20577"/>
          <ac:spMkLst>
            <pc:docMk/>
            <pc:sldMk cId="2227373257" sldId="324"/>
            <ac:spMk id="5" creationId="{AB9D5D20-6AC1-4E6E-B682-EBD88B06F25A}"/>
          </ac:spMkLst>
        </pc:spChg>
        <pc:spChg chg="mod">
          <ac:chgData name="Alexandre Talens" userId="S::alexandre.talens@polymtl.ca::d8b14dba-9e28-4d2d-b4f3-fc89625380cb" providerId="AD" clId="Web-{D273E3F6-FB28-8EE9-33A7-49AA7B90894C}" dt="2021-04-16T20:00:29.234" v="120"/>
          <ac:spMkLst>
            <pc:docMk/>
            <pc:sldMk cId="2227373257" sldId="324"/>
            <ac:spMk id="8" creationId="{D10EEBB3-8449-49F4-970F-5B42097AD695}"/>
          </ac:spMkLst>
        </pc:spChg>
      </pc:sldChg>
      <pc:sldChg chg="addSp delSp modSp">
        <pc:chgData name="Alexandre Talens" userId="S::alexandre.talens@polymtl.ca::d8b14dba-9e28-4d2d-b4f3-fc89625380cb" providerId="AD" clId="Web-{D273E3F6-FB28-8EE9-33A7-49AA7B90894C}" dt="2021-04-16T20:18:15.258" v="649"/>
        <pc:sldMkLst>
          <pc:docMk/>
          <pc:sldMk cId="2770815458" sldId="325"/>
        </pc:sldMkLst>
        <pc:spChg chg="add mod">
          <ac:chgData name="Alexandre Talens" userId="S::alexandre.talens@polymtl.ca::d8b14dba-9e28-4d2d-b4f3-fc89625380cb" providerId="AD" clId="Web-{D273E3F6-FB28-8EE9-33A7-49AA7B90894C}" dt="2021-04-16T20:02:37.811" v="179" actId="14100"/>
          <ac:spMkLst>
            <pc:docMk/>
            <pc:sldMk cId="2770815458" sldId="325"/>
            <ac:spMk id="11" creationId="{B5FB5920-A19F-4532-B14D-21D3B201E4AF}"/>
          </ac:spMkLst>
        </pc:spChg>
        <pc:spChg chg="mod">
          <ac:chgData name="Alexandre Talens" userId="S::alexandre.talens@polymtl.ca::d8b14dba-9e28-4d2d-b4f3-fc89625380cb" providerId="AD" clId="Web-{D273E3F6-FB28-8EE9-33A7-49AA7B90894C}" dt="2021-04-16T20:00:38.984" v="122"/>
          <ac:spMkLst>
            <pc:docMk/>
            <pc:sldMk cId="2770815458" sldId="325"/>
            <ac:spMk id="12" creationId="{2B0F4009-DDDF-42B4-B897-661FBE3B584D}"/>
          </ac:spMkLst>
        </pc:spChg>
        <pc:spChg chg="del mod">
          <ac:chgData name="Alexandre Talens" userId="S::alexandre.talens@polymtl.ca::d8b14dba-9e28-4d2d-b4f3-fc89625380cb" providerId="AD" clId="Web-{D273E3F6-FB28-8EE9-33A7-49AA7B90894C}" dt="2021-04-16T20:18:15.258" v="649"/>
          <ac:spMkLst>
            <pc:docMk/>
            <pc:sldMk cId="2770815458" sldId="325"/>
            <ac:spMk id="13" creationId="{F2D12966-F636-4EF8-9BA2-2F7254C79645}"/>
          </ac:spMkLst>
        </pc:spChg>
        <pc:spChg chg="add mod">
          <ac:chgData name="Alexandre Talens" userId="S::alexandre.talens@polymtl.ca::d8b14dba-9e28-4d2d-b4f3-fc89625380cb" providerId="AD" clId="Web-{D273E3F6-FB28-8EE9-33A7-49AA7B90894C}" dt="2021-04-16T20:03:07.108" v="193" actId="1076"/>
          <ac:spMkLst>
            <pc:docMk/>
            <pc:sldMk cId="2770815458" sldId="325"/>
            <ac:spMk id="15" creationId="{836F1D10-3B9F-415C-94E5-21EABFE75F65}"/>
          </ac:spMkLst>
        </pc:spChg>
        <pc:spChg chg="add mod">
          <ac:chgData name="Alexandre Talens" userId="S::alexandre.talens@polymtl.ca::d8b14dba-9e28-4d2d-b4f3-fc89625380cb" providerId="AD" clId="Web-{D273E3F6-FB28-8EE9-33A7-49AA7B90894C}" dt="2021-04-16T20:03:10.920" v="195" actId="20577"/>
          <ac:spMkLst>
            <pc:docMk/>
            <pc:sldMk cId="2770815458" sldId="325"/>
            <ac:spMk id="17" creationId="{A1A3F708-B75E-4CF6-8A48-D97ADCFE252D}"/>
          </ac:spMkLst>
        </pc:spChg>
        <pc:spChg chg="add mod">
          <ac:chgData name="Alexandre Talens" userId="S::alexandre.talens@polymtl.ca::d8b14dba-9e28-4d2d-b4f3-fc89625380cb" providerId="AD" clId="Web-{D273E3F6-FB28-8EE9-33A7-49AA7B90894C}" dt="2021-04-16T20:18:12.227" v="646" actId="20577"/>
          <ac:spMkLst>
            <pc:docMk/>
            <pc:sldMk cId="2770815458" sldId="325"/>
            <ac:spMk id="19" creationId="{E2074539-FB9C-4DFA-A8C8-353AD0060E26}"/>
          </ac:spMkLst>
        </pc:spChg>
      </pc:sldChg>
      <pc:sldChg chg="modSp">
        <pc:chgData name="Alexandre Talens" userId="S::alexandre.talens@polymtl.ca::d8b14dba-9e28-4d2d-b4f3-fc89625380cb" providerId="AD" clId="Web-{D273E3F6-FB28-8EE9-33A7-49AA7B90894C}" dt="2021-04-16T20:01:03.733" v="128"/>
        <pc:sldMkLst>
          <pc:docMk/>
          <pc:sldMk cId="3866890399" sldId="326"/>
        </pc:sldMkLst>
        <pc:spChg chg="mod">
          <ac:chgData name="Alexandre Talens" userId="S::alexandre.talens@polymtl.ca::d8b14dba-9e28-4d2d-b4f3-fc89625380cb" providerId="AD" clId="Web-{D273E3F6-FB28-8EE9-33A7-49AA7B90894C}" dt="2021-04-16T20:01:03.733" v="128"/>
          <ac:spMkLst>
            <pc:docMk/>
            <pc:sldMk cId="3866890399" sldId="326"/>
            <ac:spMk id="6" creationId="{98D3FE6C-D5CB-4A7E-87AA-36757419B5CE}"/>
          </ac:spMkLst>
        </pc:spChg>
      </pc:sldChg>
      <pc:sldChg chg="modSp">
        <pc:chgData name="Alexandre Talens" userId="S::alexandre.talens@polymtl.ca::d8b14dba-9e28-4d2d-b4f3-fc89625380cb" providerId="AD" clId="Web-{D273E3F6-FB28-8EE9-33A7-49AA7B90894C}" dt="2021-04-16T20:01:07.077" v="129"/>
        <pc:sldMkLst>
          <pc:docMk/>
          <pc:sldMk cId="2982661245" sldId="327"/>
        </pc:sldMkLst>
        <pc:spChg chg="mod">
          <ac:chgData name="Alexandre Talens" userId="S::alexandre.talens@polymtl.ca::d8b14dba-9e28-4d2d-b4f3-fc89625380cb" providerId="AD" clId="Web-{D273E3F6-FB28-8EE9-33A7-49AA7B90894C}" dt="2021-04-16T20:01:07.077" v="129"/>
          <ac:spMkLst>
            <pc:docMk/>
            <pc:sldMk cId="2982661245" sldId="327"/>
            <ac:spMk id="6" creationId="{6295C073-FF47-403F-AFEC-AEFDB9703F63}"/>
          </ac:spMkLst>
        </pc:spChg>
      </pc:sldChg>
      <pc:sldChg chg="addSp delSp modSp">
        <pc:chgData name="Alexandre Talens" userId="S::alexandre.talens@polymtl.ca::d8b14dba-9e28-4d2d-b4f3-fc89625380cb" providerId="AD" clId="Web-{D273E3F6-FB28-8EE9-33A7-49AA7B90894C}" dt="2021-04-16T20:32:36.285" v="913" actId="20577"/>
        <pc:sldMkLst>
          <pc:docMk/>
          <pc:sldMk cId="2707200145" sldId="328"/>
        </pc:sldMkLst>
        <pc:spChg chg="del mod">
          <ac:chgData name="Alexandre Talens" userId="S::alexandre.talens@polymtl.ca::d8b14dba-9e28-4d2d-b4f3-fc89625380cb" providerId="AD" clId="Web-{D273E3F6-FB28-8EE9-33A7-49AA7B90894C}" dt="2021-04-16T20:07:41.465" v="281"/>
          <ac:spMkLst>
            <pc:docMk/>
            <pc:sldMk cId="2707200145" sldId="328"/>
            <ac:spMk id="4" creationId="{66DD124C-2820-4753-AB19-A20328BAB399}"/>
          </ac:spMkLst>
        </pc:spChg>
        <pc:spChg chg="mod">
          <ac:chgData name="Alexandre Talens" userId="S::alexandre.talens@polymtl.ca::d8b14dba-9e28-4d2d-b4f3-fc89625380cb" providerId="AD" clId="Web-{D273E3F6-FB28-8EE9-33A7-49AA7B90894C}" dt="2021-04-16T20:01:16.718" v="132"/>
          <ac:spMkLst>
            <pc:docMk/>
            <pc:sldMk cId="2707200145" sldId="328"/>
            <ac:spMk id="5" creationId="{A29848C2-7805-4F22-B5CA-91D3CA040A3A}"/>
          </ac:spMkLst>
        </pc:spChg>
        <pc:spChg chg="add mod">
          <ac:chgData name="Alexandre Talens" userId="S::alexandre.talens@polymtl.ca::d8b14dba-9e28-4d2d-b4f3-fc89625380cb" providerId="AD" clId="Web-{D273E3F6-FB28-8EE9-33A7-49AA7B90894C}" dt="2021-04-16T20:32:36.285" v="913" actId="20577"/>
          <ac:spMkLst>
            <pc:docMk/>
            <pc:sldMk cId="2707200145" sldId="328"/>
            <ac:spMk id="6" creationId="{AC2B6B9A-2E79-43C9-8F1B-1A92FD04CFD7}"/>
          </ac:spMkLst>
        </pc:spChg>
      </pc:sldChg>
      <pc:sldChg chg="modSp">
        <pc:chgData name="Alexandre Talens" userId="S::alexandre.talens@polymtl.ca::d8b14dba-9e28-4d2d-b4f3-fc89625380cb" providerId="AD" clId="Web-{D273E3F6-FB28-8EE9-33A7-49AA7B90894C}" dt="2021-04-16T20:32:26.144" v="909" actId="20577"/>
        <pc:sldMkLst>
          <pc:docMk/>
          <pc:sldMk cId="1931301469" sldId="329"/>
        </pc:sldMkLst>
        <pc:spChg chg="mod">
          <ac:chgData name="Alexandre Talens" userId="S::alexandre.talens@polymtl.ca::d8b14dba-9e28-4d2d-b4f3-fc89625380cb" providerId="AD" clId="Web-{D273E3F6-FB28-8EE9-33A7-49AA7B90894C}" dt="2021-04-16T20:32:26.144" v="909" actId="20577"/>
          <ac:spMkLst>
            <pc:docMk/>
            <pc:sldMk cId="1931301469" sldId="329"/>
            <ac:spMk id="3" creationId="{7B0243C9-7196-4C4D-93E1-C99094D75765}"/>
          </ac:spMkLst>
        </pc:spChg>
      </pc:sldChg>
      <pc:sldChg chg="addSp modSp">
        <pc:chgData name="Alexandre Talens" userId="S::alexandre.talens@polymtl.ca::d8b14dba-9e28-4d2d-b4f3-fc89625380cb" providerId="AD" clId="Web-{D273E3F6-FB28-8EE9-33A7-49AA7B90894C}" dt="2021-04-16T20:27:31.333" v="828" actId="20577"/>
        <pc:sldMkLst>
          <pc:docMk/>
          <pc:sldMk cId="2535209152" sldId="331"/>
        </pc:sldMkLst>
        <pc:spChg chg="mod">
          <ac:chgData name="Alexandre Talens" userId="S::alexandre.talens@polymtl.ca::d8b14dba-9e28-4d2d-b4f3-fc89625380cb" providerId="AD" clId="Web-{D273E3F6-FB28-8EE9-33A7-49AA7B90894C}" dt="2021-04-16T19:58:59.547" v="108"/>
          <ac:spMkLst>
            <pc:docMk/>
            <pc:sldMk cId="2535209152" sldId="331"/>
            <ac:spMk id="2" creationId="{8261C883-B11B-43F0-AAED-A39BA65353AB}"/>
          </ac:spMkLst>
        </pc:spChg>
        <pc:spChg chg="mod">
          <ac:chgData name="Alexandre Talens" userId="S::alexandre.talens@polymtl.ca::d8b14dba-9e28-4d2d-b4f3-fc89625380cb" providerId="AD" clId="Web-{D273E3F6-FB28-8EE9-33A7-49AA7B90894C}" dt="2021-04-16T20:27:31.333" v="828" actId="20577"/>
          <ac:spMkLst>
            <pc:docMk/>
            <pc:sldMk cId="2535209152" sldId="331"/>
            <ac:spMk id="4" creationId="{FA29E3AA-1519-465D-8AC6-F973BE7C36BF}"/>
          </ac:spMkLst>
        </pc:spChg>
        <pc:spChg chg="mod">
          <ac:chgData name="Alexandre Talens" userId="S::alexandre.talens@polymtl.ca::d8b14dba-9e28-4d2d-b4f3-fc89625380cb" providerId="AD" clId="Web-{D273E3F6-FB28-8EE9-33A7-49AA7B90894C}" dt="2021-04-16T20:00:10.031" v="117"/>
          <ac:spMkLst>
            <pc:docMk/>
            <pc:sldMk cId="2535209152" sldId="331"/>
            <ac:spMk id="5" creationId="{EF67D6F3-66B1-4B1C-97E9-D2047BE8E4D9}"/>
          </ac:spMkLst>
        </pc:spChg>
        <pc:spChg chg="add mod">
          <ac:chgData name="Alexandre Talens" userId="S::alexandre.talens@polymtl.ca::d8b14dba-9e28-4d2d-b4f3-fc89625380cb" providerId="AD" clId="Web-{D273E3F6-FB28-8EE9-33A7-49AA7B90894C}" dt="2021-04-16T19:57:16.579" v="93" actId="20577"/>
          <ac:spMkLst>
            <pc:docMk/>
            <pc:sldMk cId="2535209152" sldId="331"/>
            <ac:spMk id="7" creationId="{CDDE6D6E-FF49-48AE-96C1-ABC5FE511835}"/>
          </ac:spMkLst>
        </pc:spChg>
      </pc:sldChg>
      <pc:sldChg chg="addSp modSp">
        <pc:chgData name="Alexandre Talens" userId="S::alexandre.talens@polymtl.ca::d8b14dba-9e28-4d2d-b4f3-fc89625380cb" providerId="AD" clId="Web-{D273E3F6-FB28-8EE9-33A7-49AA7B90894C}" dt="2021-04-16T20:01:42.280" v="161" actId="20577"/>
        <pc:sldMkLst>
          <pc:docMk/>
          <pc:sldMk cId="574170721" sldId="332"/>
        </pc:sldMkLst>
        <pc:spChg chg="mod">
          <ac:chgData name="Alexandre Talens" userId="S::alexandre.talens@polymtl.ca::d8b14dba-9e28-4d2d-b4f3-fc89625380cb" providerId="AD" clId="Web-{D273E3F6-FB28-8EE9-33A7-49AA7B90894C}" dt="2021-04-16T19:59:07.906" v="109" actId="20577"/>
          <ac:spMkLst>
            <pc:docMk/>
            <pc:sldMk cId="574170721" sldId="332"/>
            <ac:spMk id="4" creationId="{057A08B0-2A69-4B76-90CD-75864648899B}"/>
          </ac:spMkLst>
        </pc:spChg>
        <pc:spChg chg="add mod">
          <ac:chgData name="Alexandre Talens" userId="S::alexandre.talens@polymtl.ca::d8b14dba-9e28-4d2d-b4f3-fc89625380cb" providerId="AD" clId="Web-{D273E3F6-FB28-8EE9-33A7-49AA7B90894C}" dt="2021-04-16T20:01:42.280" v="161" actId="20577"/>
          <ac:spMkLst>
            <pc:docMk/>
            <pc:sldMk cId="574170721" sldId="332"/>
            <ac:spMk id="5" creationId="{E3813EED-ACBF-4F1A-A27E-D4FBFC046C3A}"/>
          </ac:spMkLst>
        </pc:spChg>
        <pc:spChg chg="mod">
          <ac:chgData name="Alexandre Talens" userId="S::alexandre.talens@polymtl.ca::d8b14dba-9e28-4d2d-b4f3-fc89625380cb" providerId="AD" clId="Web-{D273E3F6-FB28-8EE9-33A7-49AA7B90894C}" dt="2021-04-16T20:00:20.281" v="118"/>
          <ac:spMkLst>
            <pc:docMk/>
            <pc:sldMk cId="574170721" sldId="332"/>
            <ac:spMk id="7" creationId="{0E3C5B6A-CB0E-480F-B402-6E91B1EE0D71}"/>
          </ac:spMkLst>
        </pc:spChg>
        <pc:picChg chg="mod">
          <ac:chgData name="Alexandre Talens" userId="S::alexandre.talens@polymtl.ca::d8b14dba-9e28-4d2d-b4f3-fc89625380cb" providerId="AD" clId="Web-{D273E3F6-FB28-8EE9-33A7-49AA7B90894C}" dt="2021-04-16T19:57:43.938" v="106" actId="14100"/>
          <ac:picMkLst>
            <pc:docMk/>
            <pc:sldMk cId="574170721" sldId="332"/>
            <ac:picMk id="3" creationId="{8433107E-D61B-463E-BAF1-160A89F6F659}"/>
          </ac:picMkLst>
        </pc:picChg>
      </pc:sldChg>
      <pc:sldChg chg="addSp modSp">
        <pc:chgData name="Alexandre Talens" userId="S::alexandre.talens@polymtl.ca::d8b14dba-9e28-4d2d-b4f3-fc89625380cb" providerId="AD" clId="Web-{D273E3F6-FB28-8EE9-33A7-49AA7B90894C}" dt="2021-04-16T20:05:45.904" v="261" actId="20577"/>
        <pc:sldMkLst>
          <pc:docMk/>
          <pc:sldMk cId="438209823" sldId="335"/>
        </pc:sldMkLst>
        <pc:spChg chg="add mod">
          <ac:chgData name="Alexandre Talens" userId="S::alexandre.talens@polymtl.ca::d8b14dba-9e28-4d2d-b4f3-fc89625380cb" providerId="AD" clId="Web-{D273E3F6-FB28-8EE9-33A7-49AA7B90894C}" dt="2021-04-16T20:05:45.904" v="261" actId="20577"/>
          <ac:spMkLst>
            <pc:docMk/>
            <pc:sldMk cId="438209823" sldId="335"/>
            <ac:spMk id="3" creationId="{6A051D31-A2E5-4F0B-8C7E-D6EA9C204668}"/>
          </ac:spMkLst>
        </pc:spChg>
        <pc:spChg chg="mod">
          <ac:chgData name="Alexandre Talens" userId="S::alexandre.talens@polymtl.ca::d8b14dba-9e28-4d2d-b4f3-fc89625380cb" providerId="AD" clId="Web-{D273E3F6-FB28-8EE9-33A7-49AA7B90894C}" dt="2021-04-16T20:00:42.624" v="123"/>
          <ac:spMkLst>
            <pc:docMk/>
            <pc:sldMk cId="438209823" sldId="335"/>
            <ac:spMk id="12" creationId="{2B0F4009-DDDF-42B4-B897-661FBE3B584D}"/>
          </ac:spMkLst>
        </pc:spChg>
      </pc:sldChg>
      <pc:sldChg chg="addSp delSp modSp add del replId">
        <pc:chgData name="Alexandre Talens" userId="S::alexandre.talens@polymtl.ca::d8b14dba-9e28-4d2d-b4f3-fc89625380cb" providerId="AD" clId="Web-{D273E3F6-FB28-8EE9-33A7-49AA7B90894C}" dt="2021-04-16T20:22:23.210" v="809"/>
        <pc:sldMkLst>
          <pc:docMk/>
          <pc:sldMk cId="3606398303" sldId="336"/>
        </pc:sldMkLst>
        <pc:spChg chg="del">
          <ac:chgData name="Alexandre Talens" userId="S::alexandre.talens@polymtl.ca::d8b14dba-9e28-4d2d-b4f3-fc89625380cb" providerId="AD" clId="Web-{D273E3F6-FB28-8EE9-33A7-49AA7B90894C}" dt="2021-04-16T20:22:15.007" v="808"/>
          <ac:spMkLst>
            <pc:docMk/>
            <pc:sldMk cId="3606398303" sldId="336"/>
            <ac:spMk id="3" creationId="{7B0243C9-7196-4C4D-93E1-C99094D75765}"/>
          </ac:spMkLst>
        </pc:spChg>
        <pc:spChg chg="add mod">
          <ac:chgData name="Alexandre Talens" userId="S::alexandre.talens@polymtl.ca::d8b14dba-9e28-4d2d-b4f3-fc89625380cb" providerId="AD" clId="Web-{D273E3F6-FB28-8EE9-33A7-49AA7B90894C}" dt="2021-04-16T20:22:15.007" v="808"/>
          <ac:spMkLst>
            <pc:docMk/>
            <pc:sldMk cId="3606398303" sldId="336"/>
            <ac:spMk id="6" creationId="{878F41D1-9A12-42F9-8CDF-179A6AA82E0A}"/>
          </ac:spMkLst>
        </pc:spChg>
      </pc:sldChg>
    </pc:docChg>
  </pc:docChgLst>
  <pc:docChgLst>
    <pc:chgData name="Émilie Vaudrin" userId="S::emilie.vaudrin@polymtl.ca::cffb7cc5-143e-4abc-bb26-3ed08bfb32fa" providerId="AD" clId="Web-{B028D6DA-9BB4-4DFE-B480-9C7A01B2DE17}"/>
    <pc:docChg chg="addSld modSld">
      <pc:chgData name="Émilie Vaudrin" userId="S::emilie.vaudrin@polymtl.ca::cffb7cc5-143e-4abc-bb26-3ed08bfb32fa" providerId="AD" clId="Web-{B028D6DA-9BB4-4DFE-B480-9C7A01B2DE17}" dt="2021-04-16T02:54:37.586" v="179" actId="20577"/>
      <pc:docMkLst>
        <pc:docMk/>
      </pc:docMkLst>
      <pc:sldChg chg="addSp delSp modSp">
        <pc:chgData name="Émilie Vaudrin" userId="S::emilie.vaudrin@polymtl.ca::cffb7cc5-143e-4abc-bb26-3ed08bfb32fa" providerId="AD" clId="Web-{B028D6DA-9BB4-4DFE-B480-9C7A01B2DE17}" dt="2021-04-16T02:45:05.378" v="64" actId="1076"/>
        <pc:sldMkLst>
          <pc:docMk/>
          <pc:sldMk cId="3120642552" sldId="322"/>
        </pc:sldMkLst>
        <pc:spChg chg="mod">
          <ac:chgData name="Émilie Vaudrin" userId="S::emilie.vaudrin@polymtl.ca::cffb7cc5-143e-4abc-bb26-3ed08bfb32fa" providerId="AD" clId="Web-{B028D6DA-9BB4-4DFE-B480-9C7A01B2DE17}" dt="2021-04-16T02:44:24.878" v="57" actId="1076"/>
          <ac:spMkLst>
            <pc:docMk/>
            <pc:sldMk cId="3120642552" sldId="322"/>
            <ac:spMk id="2" creationId="{21A8C9AB-FDBA-4332-BED2-50798ED71344}"/>
          </ac:spMkLst>
        </pc:spChg>
        <pc:spChg chg="mod ord">
          <ac:chgData name="Émilie Vaudrin" userId="S::emilie.vaudrin@polymtl.ca::cffb7cc5-143e-4abc-bb26-3ed08bfb32fa" providerId="AD" clId="Web-{B028D6DA-9BB4-4DFE-B480-9C7A01B2DE17}" dt="2021-04-16T02:33:34.279" v="1" actId="14100"/>
          <ac:spMkLst>
            <pc:docMk/>
            <pc:sldMk cId="3120642552" sldId="322"/>
            <ac:spMk id="8" creationId="{24E83D5F-339E-4E8C-8125-82D1557B73E1}"/>
          </ac:spMkLst>
        </pc:spChg>
        <pc:spChg chg="add mod ord">
          <ac:chgData name="Émilie Vaudrin" userId="S::emilie.vaudrin@polymtl.ca::cffb7cc5-143e-4abc-bb26-3ed08bfb32fa" providerId="AD" clId="Web-{B028D6DA-9BB4-4DFE-B480-9C7A01B2DE17}" dt="2021-04-16T02:34:48.170" v="9"/>
          <ac:spMkLst>
            <pc:docMk/>
            <pc:sldMk cId="3120642552" sldId="322"/>
            <ac:spMk id="10" creationId="{1B4CF2AF-0E7B-411E-8FD4-003EF3B13288}"/>
          </ac:spMkLst>
        </pc:spChg>
        <pc:spChg chg="add mod">
          <ac:chgData name="Émilie Vaudrin" userId="S::emilie.vaudrin@polymtl.ca::cffb7cc5-143e-4abc-bb26-3ed08bfb32fa" providerId="AD" clId="Web-{B028D6DA-9BB4-4DFE-B480-9C7A01B2DE17}" dt="2021-04-16T02:45:05.378" v="64" actId="1076"/>
          <ac:spMkLst>
            <pc:docMk/>
            <pc:sldMk cId="3120642552" sldId="322"/>
            <ac:spMk id="17" creationId="{5048A08D-DB18-4C5B-92F5-7D74464F14B0}"/>
          </ac:spMkLst>
        </pc:spChg>
        <pc:grpChg chg="mod">
          <ac:chgData name="Émilie Vaudrin" userId="S::emilie.vaudrin@polymtl.ca::cffb7cc5-143e-4abc-bb26-3ed08bfb32fa" providerId="AD" clId="Web-{B028D6DA-9BB4-4DFE-B480-9C7A01B2DE17}" dt="2021-04-16T02:43:40.581" v="34" actId="1076"/>
          <ac:grpSpMkLst>
            <pc:docMk/>
            <pc:sldMk cId="3120642552" sldId="322"/>
            <ac:grpSpMk id="6" creationId="{F92E38E2-72EA-47F2-8594-5CCCD2534B6C}"/>
          </ac:grpSpMkLst>
        </pc:grpChg>
        <pc:grpChg chg="add del mod">
          <ac:chgData name="Émilie Vaudrin" userId="S::emilie.vaudrin@polymtl.ca::cffb7cc5-143e-4abc-bb26-3ed08bfb32fa" providerId="AD" clId="Web-{B028D6DA-9BB4-4DFE-B480-9C7A01B2DE17}" dt="2021-04-16T02:43:29.034" v="30"/>
          <ac:grpSpMkLst>
            <pc:docMk/>
            <pc:sldMk cId="3120642552" sldId="322"/>
            <ac:grpSpMk id="11" creationId="{3CCBE583-FBF5-4D52-8730-2CAADE58CCF7}"/>
          </ac:grpSpMkLst>
        </pc:grpChg>
        <pc:grpChg chg="add mod">
          <ac:chgData name="Émilie Vaudrin" userId="S::emilie.vaudrin@polymtl.ca::cffb7cc5-143e-4abc-bb26-3ed08bfb32fa" providerId="AD" clId="Web-{B028D6DA-9BB4-4DFE-B480-9C7A01B2DE17}" dt="2021-04-16T02:43:46.737" v="36" actId="14100"/>
          <ac:grpSpMkLst>
            <pc:docMk/>
            <pc:sldMk cId="3120642552" sldId="322"/>
            <ac:grpSpMk id="12" creationId="{2143E11D-CA6D-42A6-A55C-68AC6D63015A}"/>
          </ac:grpSpMkLst>
        </pc:grpChg>
        <pc:picChg chg="add mod">
          <ac:chgData name="Émilie Vaudrin" userId="S::emilie.vaudrin@polymtl.ca::cffb7cc5-143e-4abc-bb26-3ed08bfb32fa" providerId="AD" clId="Web-{B028D6DA-9BB4-4DFE-B480-9C7A01B2DE17}" dt="2021-04-16T02:34:27.404" v="6" actId="14100"/>
          <ac:picMkLst>
            <pc:docMk/>
            <pc:sldMk cId="3120642552" sldId="322"/>
            <ac:picMk id="9" creationId="{4ED2E13B-7668-4962-B5F5-92A7456499CC}"/>
          </ac:picMkLst>
        </pc:picChg>
        <pc:picChg chg="mod">
          <ac:chgData name="Émilie Vaudrin" userId="S::emilie.vaudrin@polymtl.ca::cffb7cc5-143e-4abc-bb26-3ed08bfb32fa" providerId="AD" clId="Web-{B028D6DA-9BB4-4DFE-B480-9C7A01B2DE17}" dt="2021-04-16T02:40:02.376" v="16" actId="1076"/>
          <ac:picMkLst>
            <pc:docMk/>
            <pc:sldMk cId="3120642552" sldId="322"/>
            <ac:picMk id="14" creationId="{FDCD1490-7F28-441F-B0F6-59CBB7D5B411}"/>
          </ac:picMkLst>
        </pc:picChg>
        <pc:picChg chg="add del mod">
          <ac:chgData name="Émilie Vaudrin" userId="S::emilie.vaudrin@polymtl.ca::cffb7cc5-143e-4abc-bb26-3ed08bfb32fa" providerId="AD" clId="Web-{B028D6DA-9BB4-4DFE-B480-9C7A01B2DE17}" dt="2021-04-16T02:41:59.049" v="19"/>
          <ac:picMkLst>
            <pc:docMk/>
            <pc:sldMk cId="3120642552" sldId="322"/>
            <ac:picMk id="15" creationId="{68BB2FA9-37BF-4F89-BCD2-740A23FE3FC8}"/>
          </ac:picMkLst>
        </pc:picChg>
        <pc:picChg chg="add mod">
          <ac:chgData name="Émilie Vaudrin" userId="S::emilie.vaudrin@polymtl.ca::cffb7cc5-143e-4abc-bb26-3ed08bfb32fa" providerId="AD" clId="Web-{B028D6DA-9BB4-4DFE-B480-9C7A01B2DE17}" dt="2021-04-16T02:44:02.300" v="38" actId="1076"/>
          <ac:picMkLst>
            <pc:docMk/>
            <pc:sldMk cId="3120642552" sldId="322"/>
            <ac:picMk id="16" creationId="{9553F577-FBFB-4DC4-BE59-C07575C57120}"/>
          </ac:picMkLst>
        </pc:picChg>
      </pc:sldChg>
      <pc:sldChg chg="addSp delSp modSp new">
        <pc:chgData name="Émilie Vaudrin" userId="S::emilie.vaudrin@polymtl.ca::cffb7cc5-143e-4abc-bb26-3ed08bfb32fa" providerId="AD" clId="Web-{B028D6DA-9BB4-4DFE-B480-9C7A01B2DE17}" dt="2021-04-16T02:54:37.586" v="179" actId="20577"/>
        <pc:sldMkLst>
          <pc:docMk/>
          <pc:sldMk cId="1078746819" sldId="323"/>
        </pc:sldMkLst>
        <pc:spChg chg="mod">
          <ac:chgData name="Émilie Vaudrin" userId="S::emilie.vaudrin@polymtl.ca::cffb7cc5-143e-4abc-bb26-3ed08bfb32fa" providerId="AD" clId="Web-{B028D6DA-9BB4-4DFE-B480-9C7A01B2DE17}" dt="2021-04-16T02:46:25.801" v="93" actId="1076"/>
          <ac:spMkLst>
            <pc:docMk/>
            <pc:sldMk cId="1078746819" sldId="323"/>
            <ac:spMk id="2" creationId="{128C5654-78A4-4165-875F-6F72B35B9489}"/>
          </ac:spMkLst>
        </pc:spChg>
        <pc:spChg chg="add mod ord">
          <ac:chgData name="Émilie Vaudrin" userId="S::emilie.vaudrin@polymtl.ca::cffb7cc5-143e-4abc-bb26-3ed08bfb32fa" providerId="AD" clId="Web-{B028D6DA-9BB4-4DFE-B480-9C7A01B2DE17}" dt="2021-04-16T02:47:07.629" v="102" actId="14100"/>
          <ac:spMkLst>
            <pc:docMk/>
            <pc:sldMk cId="1078746819" sldId="323"/>
            <ac:spMk id="5" creationId="{6BCB9B40-6798-46CB-AEE5-4EB23BBE4365}"/>
          </ac:spMkLst>
        </pc:spChg>
        <pc:spChg chg="add mod ord">
          <ac:chgData name="Émilie Vaudrin" userId="S::emilie.vaudrin@polymtl.ca::cffb7cc5-143e-4abc-bb26-3ed08bfb32fa" providerId="AD" clId="Web-{B028D6DA-9BB4-4DFE-B480-9C7A01B2DE17}" dt="2021-04-16T02:49:10.177" v="120" actId="14100"/>
          <ac:spMkLst>
            <pc:docMk/>
            <pc:sldMk cId="1078746819" sldId="323"/>
            <ac:spMk id="8" creationId="{F121729B-26CA-44E5-A32E-F246DE3C07AC}"/>
          </ac:spMkLst>
        </pc:spChg>
        <pc:spChg chg="add del mod">
          <ac:chgData name="Émilie Vaudrin" userId="S::emilie.vaudrin@polymtl.ca::cffb7cc5-143e-4abc-bb26-3ed08bfb32fa" providerId="AD" clId="Web-{B028D6DA-9BB4-4DFE-B480-9C7A01B2DE17}" dt="2021-04-16T02:51:49.538" v="141"/>
          <ac:spMkLst>
            <pc:docMk/>
            <pc:sldMk cId="1078746819" sldId="323"/>
            <ac:spMk id="11" creationId="{2A508841-C971-484D-A7C0-E20CE586FE86}"/>
          </ac:spMkLst>
        </pc:spChg>
        <pc:spChg chg="add del mod">
          <ac:chgData name="Émilie Vaudrin" userId="S::emilie.vaudrin@polymtl.ca::cffb7cc5-143e-4abc-bb26-3ed08bfb32fa" providerId="AD" clId="Web-{B028D6DA-9BB4-4DFE-B480-9C7A01B2DE17}" dt="2021-04-16T02:53:28.929" v="155"/>
          <ac:spMkLst>
            <pc:docMk/>
            <pc:sldMk cId="1078746819" sldId="323"/>
            <ac:spMk id="13" creationId="{85922C4B-B493-4FB8-B2F7-F45971376A24}"/>
          </ac:spMkLst>
        </pc:spChg>
        <pc:spChg chg="add del">
          <ac:chgData name="Émilie Vaudrin" userId="S::emilie.vaudrin@polymtl.ca::cffb7cc5-143e-4abc-bb26-3ed08bfb32fa" providerId="AD" clId="Web-{B028D6DA-9BB4-4DFE-B480-9C7A01B2DE17}" dt="2021-04-16T02:54:00.820" v="162"/>
          <ac:spMkLst>
            <pc:docMk/>
            <pc:sldMk cId="1078746819" sldId="323"/>
            <ac:spMk id="15" creationId="{0ED2AD6F-399D-4DCC-BBA2-81FF20631CD3}"/>
          </ac:spMkLst>
        </pc:spChg>
        <pc:spChg chg="add mod">
          <ac:chgData name="Émilie Vaudrin" userId="S::emilie.vaudrin@polymtl.ca::cffb7cc5-143e-4abc-bb26-3ed08bfb32fa" providerId="AD" clId="Web-{B028D6DA-9BB4-4DFE-B480-9C7A01B2DE17}" dt="2021-04-16T02:54:37.586" v="179" actId="20577"/>
          <ac:spMkLst>
            <pc:docMk/>
            <pc:sldMk cId="1078746819" sldId="323"/>
            <ac:spMk id="16" creationId="{4D0207BF-42DB-4530-BB63-59D7D22B499E}"/>
          </ac:spMkLst>
        </pc:spChg>
        <pc:grpChg chg="add mod">
          <ac:chgData name="Émilie Vaudrin" userId="S::emilie.vaudrin@polymtl.ca::cffb7cc5-143e-4abc-bb26-3ed08bfb32fa" providerId="AD" clId="Web-{B028D6DA-9BB4-4DFE-B480-9C7A01B2DE17}" dt="2021-04-16T02:51:40.741" v="138" actId="14100"/>
          <ac:grpSpMkLst>
            <pc:docMk/>
            <pc:sldMk cId="1078746819" sldId="323"/>
            <ac:grpSpMk id="6" creationId="{D2A37B74-0E25-4701-8EFD-3BCE88BA6025}"/>
          </ac:grpSpMkLst>
        </pc:grpChg>
        <pc:grpChg chg="add mod">
          <ac:chgData name="Émilie Vaudrin" userId="S::emilie.vaudrin@polymtl.ca::cffb7cc5-143e-4abc-bb26-3ed08bfb32fa" providerId="AD" clId="Web-{B028D6DA-9BB4-4DFE-B480-9C7A01B2DE17}" dt="2021-04-16T02:51:46.382" v="140" actId="14100"/>
          <ac:grpSpMkLst>
            <pc:docMk/>
            <pc:sldMk cId="1078746819" sldId="323"/>
            <ac:grpSpMk id="9" creationId="{E385C23D-D99D-449A-A898-0DF6234F4C80}"/>
          </ac:grpSpMkLst>
        </pc:grpChg>
        <pc:picChg chg="add mod">
          <ac:chgData name="Émilie Vaudrin" userId="S::emilie.vaudrin@polymtl.ca::cffb7cc5-143e-4abc-bb26-3ed08bfb32fa" providerId="AD" clId="Web-{B028D6DA-9BB4-4DFE-B480-9C7A01B2DE17}" dt="2021-04-16T02:46:43.098" v="96" actId="14100"/>
          <ac:picMkLst>
            <pc:docMk/>
            <pc:sldMk cId="1078746819" sldId="323"/>
            <ac:picMk id="4" creationId="{E4F4CBA9-BEF5-470F-9398-3A4E43B0E54B}"/>
          </ac:picMkLst>
        </pc:picChg>
        <pc:picChg chg="add mod">
          <ac:chgData name="Émilie Vaudrin" userId="S::emilie.vaudrin@polymtl.ca::cffb7cc5-143e-4abc-bb26-3ed08bfb32fa" providerId="AD" clId="Web-{B028D6DA-9BB4-4DFE-B480-9C7A01B2DE17}" dt="2021-04-16T02:47:45.005" v="106" actId="14100"/>
          <ac:picMkLst>
            <pc:docMk/>
            <pc:sldMk cId="1078746819" sldId="323"/>
            <ac:picMk id="7" creationId="{0059345A-9D47-4720-8016-E5D13352C8C2}"/>
          </ac:picMkLst>
        </pc:picChg>
        <pc:picChg chg="add del mod">
          <ac:chgData name="Émilie Vaudrin" userId="S::emilie.vaudrin@polymtl.ca::cffb7cc5-143e-4abc-bb26-3ed08bfb32fa" providerId="AD" clId="Web-{B028D6DA-9BB4-4DFE-B480-9C7A01B2DE17}" dt="2021-04-16T02:51:59.882" v="142"/>
          <ac:picMkLst>
            <pc:docMk/>
            <pc:sldMk cId="1078746819" sldId="323"/>
            <ac:picMk id="10" creationId="{1C1FAE62-D195-47E9-BD64-6DF42C3584AA}"/>
          </ac:picMkLst>
        </pc:picChg>
        <pc:picChg chg="add del mod">
          <ac:chgData name="Émilie Vaudrin" userId="S::emilie.vaudrin@polymtl.ca::cffb7cc5-143e-4abc-bb26-3ed08bfb32fa" providerId="AD" clId="Web-{B028D6DA-9BB4-4DFE-B480-9C7A01B2DE17}" dt="2021-04-16T02:52:52.398" v="150"/>
          <ac:picMkLst>
            <pc:docMk/>
            <pc:sldMk cId="1078746819" sldId="323"/>
            <ac:picMk id="12" creationId="{353A7210-9B29-4EE4-916D-26AE24737070}"/>
          </ac:picMkLst>
        </pc:picChg>
        <pc:picChg chg="add mod">
          <ac:chgData name="Émilie Vaudrin" userId="S::emilie.vaudrin@polymtl.ca::cffb7cc5-143e-4abc-bb26-3ed08bfb32fa" providerId="AD" clId="Web-{B028D6DA-9BB4-4DFE-B480-9C7A01B2DE17}" dt="2021-04-16T02:53:56.352" v="160" actId="1076"/>
          <ac:picMkLst>
            <pc:docMk/>
            <pc:sldMk cId="1078746819" sldId="323"/>
            <ac:picMk id="14" creationId="{AB416E9C-6565-4820-BDAA-C38CCCE57A98}"/>
          </ac:picMkLst>
        </pc:picChg>
      </pc:sldChg>
    </pc:docChg>
  </pc:docChgLst>
  <pc:docChgLst>
    <pc:chgData name="Émilie Vaudrin" userId="S::emilie.vaudrin@polymtl.ca::cffb7cc5-143e-4abc-bb26-3ed08bfb32fa" providerId="AD" clId="Web-{577831F5-6999-4992-8D64-FE91604CE321}"/>
    <pc:docChg chg="addSld delSld modSld sldOrd">
      <pc:chgData name="Émilie Vaudrin" userId="S::emilie.vaudrin@polymtl.ca::cffb7cc5-143e-4abc-bb26-3ed08bfb32fa" providerId="AD" clId="Web-{577831F5-6999-4992-8D64-FE91604CE321}" dt="2021-04-14T16:41:29.957" v="1926" actId="1076"/>
      <pc:docMkLst>
        <pc:docMk/>
      </pc:docMkLst>
      <pc:sldChg chg="modSp">
        <pc:chgData name="Émilie Vaudrin" userId="S::emilie.vaudrin@polymtl.ca::cffb7cc5-143e-4abc-bb26-3ed08bfb32fa" providerId="AD" clId="Web-{577831F5-6999-4992-8D64-FE91604CE321}" dt="2021-04-14T14:24:24.140" v="542" actId="20577"/>
        <pc:sldMkLst>
          <pc:docMk/>
          <pc:sldMk cId="0" sldId="256"/>
        </pc:sldMkLst>
        <pc:spChg chg="mod">
          <ac:chgData name="Émilie Vaudrin" userId="S::emilie.vaudrin@polymtl.ca::cffb7cc5-143e-4abc-bb26-3ed08bfb32fa" providerId="AD" clId="Web-{577831F5-6999-4992-8D64-FE91604CE321}" dt="2021-04-14T14:24:24.140" v="542" actId="20577"/>
          <ac:spMkLst>
            <pc:docMk/>
            <pc:sldMk cId="0" sldId="256"/>
            <ac:spMk id="71" creationId="{00000000-0000-0000-0000-000000000000}"/>
          </ac:spMkLst>
        </pc:spChg>
      </pc:sldChg>
      <pc:sldChg chg="del">
        <pc:chgData name="Émilie Vaudrin" userId="S::emilie.vaudrin@polymtl.ca::cffb7cc5-143e-4abc-bb26-3ed08bfb32fa" providerId="AD" clId="Web-{577831F5-6999-4992-8D64-FE91604CE321}" dt="2021-04-14T14:11:30.185" v="44"/>
        <pc:sldMkLst>
          <pc:docMk/>
          <pc:sldMk cId="0" sldId="257"/>
        </pc:sldMkLst>
      </pc:sldChg>
      <pc:sldChg chg="del">
        <pc:chgData name="Émilie Vaudrin" userId="S::emilie.vaudrin@polymtl.ca::cffb7cc5-143e-4abc-bb26-3ed08bfb32fa" providerId="AD" clId="Web-{577831F5-6999-4992-8D64-FE91604CE321}" dt="2021-04-14T14:08:01.556" v="22"/>
        <pc:sldMkLst>
          <pc:docMk/>
          <pc:sldMk cId="0" sldId="258"/>
        </pc:sldMkLst>
      </pc:sldChg>
      <pc:sldChg chg="addSp delSp modSp">
        <pc:chgData name="Émilie Vaudrin" userId="S::emilie.vaudrin@polymtl.ca::cffb7cc5-143e-4abc-bb26-3ed08bfb32fa" providerId="AD" clId="Web-{577831F5-6999-4992-8D64-FE91604CE321}" dt="2021-04-14T16:36:11.017" v="1889" actId="1076"/>
        <pc:sldMkLst>
          <pc:docMk/>
          <pc:sldMk cId="0" sldId="259"/>
        </pc:sldMkLst>
        <pc:spChg chg="add del mod">
          <ac:chgData name="Émilie Vaudrin" userId="S::emilie.vaudrin@polymtl.ca::cffb7cc5-143e-4abc-bb26-3ed08bfb32fa" providerId="AD" clId="Web-{577831F5-6999-4992-8D64-FE91604CE321}" dt="2021-04-14T14:26:12.987" v="551"/>
          <ac:spMkLst>
            <pc:docMk/>
            <pc:sldMk cId="0" sldId="259"/>
            <ac:spMk id="3" creationId="{EE9F95D6-3A60-429B-9632-1DA4F3E304EB}"/>
          </ac:spMkLst>
        </pc:spChg>
        <pc:spChg chg="mod">
          <ac:chgData name="Émilie Vaudrin" userId="S::emilie.vaudrin@polymtl.ca::cffb7cc5-143e-4abc-bb26-3ed08bfb32fa" providerId="AD" clId="Web-{577831F5-6999-4992-8D64-FE91604CE321}" dt="2021-04-14T14:25:22.688" v="549" actId="20577"/>
          <ac:spMkLst>
            <pc:docMk/>
            <pc:sldMk cId="0" sldId="259"/>
            <ac:spMk id="94" creationId="{00000000-0000-0000-0000-000000000000}"/>
          </ac:spMkLst>
        </pc:spChg>
        <pc:spChg chg="del">
          <ac:chgData name="Émilie Vaudrin" userId="S::emilie.vaudrin@polymtl.ca::cffb7cc5-143e-4abc-bb26-3ed08bfb32fa" providerId="AD" clId="Web-{577831F5-6999-4992-8D64-FE91604CE321}" dt="2021-04-14T14:26:02.111" v="550"/>
          <ac:spMkLst>
            <pc:docMk/>
            <pc:sldMk cId="0" sldId="259"/>
            <ac:spMk id="95" creationId="{00000000-0000-0000-0000-000000000000}"/>
          </ac:spMkLst>
        </pc:spChg>
        <pc:spChg chg="mod">
          <ac:chgData name="Émilie Vaudrin" userId="S::emilie.vaudrin@polymtl.ca::cffb7cc5-143e-4abc-bb26-3ed08bfb32fa" providerId="AD" clId="Web-{577831F5-6999-4992-8D64-FE91604CE321}" dt="2021-04-14T16:36:11.017" v="1889" actId="1076"/>
          <ac:spMkLst>
            <pc:docMk/>
            <pc:sldMk cId="0" sldId="259"/>
            <ac:spMk id="96" creationId="{00000000-0000-0000-0000-000000000000}"/>
          </ac:spMkLst>
        </pc:spChg>
      </pc:sldChg>
      <pc:sldChg chg="modSp ord">
        <pc:chgData name="Émilie Vaudrin" userId="S::emilie.vaudrin@polymtl.ca::cffb7cc5-143e-4abc-bb26-3ed08bfb32fa" providerId="AD" clId="Web-{577831F5-6999-4992-8D64-FE91604CE321}" dt="2021-04-14T14:27:23.597" v="553" actId="1076"/>
        <pc:sldMkLst>
          <pc:docMk/>
          <pc:sldMk cId="0" sldId="261"/>
        </pc:sldMkLst>
        <pc:spChg chg="mod">
          <ac:chgData name="Émilie Vaudrin" userId="S::emilie.vaudrin@polymtl.ca::cffb7cc5-143e-4abc-bb26-3ed08bfb32fa" providerId="AD" clId="Web-{577831F5-6999-4992-8D64-FE91604CE321}" dt="2021-04-14T14:27:23.597" v="553" actId="1076"/>
          <ac:spMkLst>
            <pc:docMk/>
            <pc:sldMk cId="0" sldId="261"/>
            <ac:spMk id="108" creationId="{00000000-0000-0000-0000-000000000000}"/>
          </ac:spMkLst>
        </pc:spChg>
      </pc:sldChg>
      <pc:sldChg chg="addSp delSp modSp ord">
        <pc:chgData name="Émilie Vaudrin" userId="S::emilie.vaudrin@polymtl.ca::cffb7cc5-143e-4abc-bb26-3ed08bfb32fa" providerId="AD" clId="Web-{577831F5-6999-4992-8D64-FE91604CE321}" dt="2021-04-14T16:29:23.903" v="1810" actId="1076"/>
        <pc:sldMkLst>
          <pc:docMk/>
          <pc:sldMk cId="0" sldId="264"/>
        </pc:sldMkLst>
        <pc:spChg chg="add mod">
          <ac:chgData name="Émilie Vaudrin" userId="S::emilie.vaudrin@polymtl.ca::cffb7cc5-143e-4abc-bb26-3ed08bfb32fa" providerId="AD" clId="Web-{577831F5-6999-4992-8D64-FE91604CE321}" dt="2021-04-14T16:29:23.903" v="1810" actId="1076"/>
          <ac:spMkLst>
            <pc:docMk/>
            <pc:sldMk cId="0" sldId="264"/>
            <ac:spMk id="2" creationId="{A67ACC31-D7CF-42FB-850C-134ACFA64297}"/>
          </ac:spMkLst>
        </pc:spChg>
        <pc:spChg chg="add del mod">
          <ac:chgData name="Émilie Vaudrin" userId="S::emilie.vaudrin@polymtl.ca::cffb7cc5-143e-4abc-bb26-3ed08bfb32fa" providerId="AD" clId="Web-{577831F5-6999-4992-8D64-FE91604CE321}" dt="2021-04-14T16:04:16.185" v="1075"/>
          <ac:spMkLst>
            <pc:docMk/>
            <pc:sldMk cId="0" sldId="264"/>
            <ac:spMk id="4" creationId="{B3BCDBD2-6EC1-4E8E-8778-FEC4A49D17BE}"/>
          </ac:spMkLst>
        </pc:spChg>
        <pc:spChg chg="mod">
          <ac:chgData name="Émilie Vaudrin" userId="S::emilie.vaudrin@polymtl.ca::cffb7cc5-143e-4abc-bb26-3ed08bfb32fa" providerId="AD" clId="Web-{577831F5-6999-4992-8D64-FE91604CE321}" dt="2021-04-14T15:04:43.336" v="794" actId="20577"/>
          <ac:spMkLst>
            <pc:docMk/>
            <pc:sldMk cId="0" sldId="264"/>
            <ac:spMk id="136" creationId="{00000000-0000-0000-0000-000000000000}"/>
          </ac:spMkLst>
        </pc:spChg>
        <pc:spChg chg="mod">
          <ac:chgData name="Émilie Vaudrin" userId="S::emilie.vaudrin@polymtl.ca::cffb7cc5-143e-4abc-bb26-3ed08bfb32fa" providerId="AD" clId="Web-{577831F5-6999-4992-8D64-FE91604CE321}" dt="2021-04-14T16:04:03.857" v="1073" actId="20577"/>
          <ac:spMkLst>
            <pc:docMk/>
            <pc:sldMk cId="0" sldId="264"/>
            <ac:spMk id="137" creationId="{00000000-0000-0000-0000-000000000000}"/>
          </ac:spMkLst>
        </pc:spChg>
        <pc:spChg chg="mod">
          <ac:chgData name="Émilie Vaudrin" userId="S::emilie.vaudrin@polymtl.ca::cffb7cc5-143e-4abc-bb26-3ed08bfb32fa" providerId="AD" clId="Web-{577831F5-6999-4992-8D64-FE91604CE321}" dt="2021-04-14T16:08:09.343" v="1321" actId="14100"/>
          <ac:spMkLst>
            <pc:docMk/>
            <pc:sldMk cId="0" sldId="264"/>
            <ac:spMk id="138" creationId="{00000000-0000-0000-0000-000000000000}"/>
          </ac:spMkLst>
        </pc:spChg>
        <pc:spChg chg="del mod">
          <ac:chgData name="Émilie Vaudrin" userId="S::emilie.vaudrin@polymtl.ca::cffb7cc5-143e-4abc-bb26-3ed08bfb32fa" providerId="AD" clId="Web-{577831F5-6999-4992-8D64-FE91604CE321}" dt="2021-04-14T16:04:11.950" v="1074"/>
          <ac:spMkLst>
            <pc:docMk/>
            <pc:sldMk cId="0" sldId="264"/>
            <ac:spMk id="139" creationId="{00000000-0000-0000-0000-000000000000}"/>
          </ac:spMkLst>
        </pc:spChg>
      </pc:sldChg>
      <pc:sldChg chg="modSp del">
        <pc:chgData name="Émilie Vaudrin" userId="S::emilie.vaudrin@polymtl.ca::cffb7cc5-143e-4abc-bb26-3ed08bfb32fa" providerId="AD" clId="Web-{577831F5-6999-4992-8D64-FE91604CE321}" dt="2021-04-14T14:24:56.016" v="543"/>
        <pc:sldMkLst>
          <pc:docMk/>
          <pc:sldMk cId="2546190520" sldId="295"/>
        </pc:sldMkLst>
        <pc:spChg chg="mod">
          <ac:chgData name="Émilie Vaudrin" userId="S::emilie.vaudrin@polymtl.ca::cffb7cc5-143e-4abc-bb26-3ed08bfb32fa" providerId="AD" clId="Web-{577831F5-6999-4992-8D64-FE91604CE321}" dt="2021-04-14T14:05:41.615" v="5" actId="1076"/>
          <ac:spMkLst>
            <pc:docMk/>
            <pc:sldMk cId="2546190520" sldId="295"/>
            <ac:spMk id="2" creationId="{2348ED8C-27C3-4332-95DA-F85C3A1253EB}"/>
          </ac:spMkLst>
        </pc:spChg>
        <pc:spChg chg="mod">
          <ac:chgData name="Émilie Vaudrin" userId="S::emilie.vaudrin@polymtl.ca::cffb7cc5-143e-4abc-bb26-3ed08bfb32fa" providerId="AD" clId="Web-{577831F5-6999-4992-8D64-FE91604CE321}" dt="2021-04-14T14:07:40.040" v="21" actId="20577"/>
          <ac:spMkLst>
            <pc:docMk/>
            <pc:sldMk cId="2546190520" sldId="295"/>
            <ac:spMk id="3" creationId="{BA36A3B4-BA52-4A28-AAE8-94008EFE9F9E}"/>
          </ac:spMkLst>
        </pc:spChg>
      </pc:sldChg>
      <pc:sldChg chg="addSp modSp new del">
        <pc:chgData name="Émilie Vaudrin" userId="S::emilie.vaudrin@polymtl.ca::cffb7cc5-143e-4abc-bb26-3ed08bfb32fa" providerId="AD" clId="Web-{577831F5-6999-4992-8D64-FE91604CE321}" dt="2021-04-14T15:54:45.601" v="831"/>
        <pc:sldMkLst>
          <pc:docMk/>
          <pc:sldMk cId="3917394120" sldId="296"/>
        </pc:sldMkLst>
        <pc:spChg chg="add mod">
          <ac:chgData name="Émilie Vaudrin" userId="S::emilie.vaudrin@polymtl.ca::cffb7cc5-143e-4abc-bb26-3ed08bfb32fa" providerId="AD" clId="Web-{577831F5-6999-4992-8D64-FE91604CE321}" dt="2021-04-14T15:06:06.400" v="796" actId="1076"/>
          <ac:spMkLst>
            <pc:docMk/>
            <pc:sldMk cId="3917394120" sldId="296"/>
            <ac:spMk id="3" creationId="{86659390-CC3A-4D41-80F5-CB73BA2AF228}"/>
          </ac:spMkLst>
        </pc:spChg>
        <pc:spChg chg="add mod">
          <ac:chgData name="Émilie Vaudrin" userId="S::emilie.vaudrin@polymtl.ca::cffb7cc5-143e-4abc-bb26-3ed08bfb32fa" providerId="AD" clId="Web-{577831F5-6999-4992-8D64-FE91604CE321}" dt="2021-04-14T14:15:03.362" v="183" actId="20577"/>
          <ac:spMkLst>
            <pc:docMk/>
            <pc:sldMk cId="3917394120" sldId="296"/>
            <ac:spMk id="4" creationId="{5A6138D2-F4A6-49DC-93AB-07A4A1723B6A}"/>
          </ac:spMkLst>
        </pc:spChg>
        <pc:spChg chg="add mod">
          <ac:chgData name="Émilie Vaudrin" userId="S::emilie.vaudrin@polymtl.ca::cffb7cc5-143e-4abc-bb26-3ed08bfb32fa" providerId="AD" clId="Web-{577831F5-6999-4992-8D64-FE91604CE321}" dt="2021-04-14T14:14:58.534" v="181" actId="1076"/>
          <ac:spMkLst>
            <pc:docMk/>
            <pc:sldMk cId="3917394120" sldId="296"/>
            <ac:spMk id="5" creationId="{D44BBAF8-9482-4A9C-95D5-B87BE44E8133}"/>
          </ac:spMkLst>
        </pc:spChg>
        <pc:spChg chg="add mod">
          <ac:chgData name="Émilie Vaudrin" userId="S::emilie.vaudrin@polymtl.ca::cffb7cc5-143e-4abc-bb26-3ed08bfb32fa" providerId="AD" clId="Web-{577831F5-6999-4992-8D64-FE91604CE321}" dt="2021-04-14T14:23:58.687" v="541" actId="14100"/>
          <ac:spMkLst>
            <pc:docMk/>
            <pc:sldMk cId="3917394120" sldId="296"/>
            <ac:spMk id="6" creationId="{31DFC3E6-4ACD-4674-A362-1F0ED0614747}"/>
          </ac:spMkLst>
        </pc:spChg>
        <pc:spChg chg="mod">
          <ac:chgData name="Émilie Vaudrin" userId="S::emilie.vaudrin@polymtl.ca::cffb7cc5-143e-4abc-bb26-3ed08bfb32fa" providerId="AD" clId="Web-{577831F5-6999-4992-8D64-FE91604CE321}" dt="2021-04-14T14:17:03.833" v="207" actId="20577"/>
          <ac:spMkLst>
            <pc:docMk/>
            <pc:sldMk cId="3917394120" sldId="296"/>
            <ac:spMk id="9" creationId="{8664174B-508E-4536-A627-C84033917C4F}"/>
          </ac:spMkLst>
        </pc:spChg>
        <pc:spChg chg="mod">
          <ac:chgData name="Émilie Vaudrin" userId="S::emilie.vaudrin@polymtl.ca::cffb7cc5-143e-4abc-bb26-3ed08bfb32fa" providerId="AD" clId="Web-{577831F5-6999-4992-8D64-FE91604CE321}" dt="2021-04-14T14:17:30.725" v="259" actId="20577"/>
          <ac:spMkLst>
            <pc:docMk/>
            <pc:sldMk cId="3917394120" sldId="296"/>
            <ac:spMk id="10" creationId="{3C301022-B91B-481C-B9A7-1A71F816A13D}"/>
          </ac:spMkLst>
        </pc:spChg>
        <pc:spChg chg="mod">
          <ac:chgData name="Émilie Vaudrin" userId="S::emilie.vaudrin@polymtl.ca::cffb7cc5-143e-4abc-bb26-3ed08bfb32fa" providerId="AD" clId="Web-{577831F5-6999-4992-8D64-FE91604CE321}" dt="2021-04-14T14:21:00.229" v="385" actId="20577"/>
          <ac:spMkLst>
            <pc:docMk/>
            <pc:sldMk cId="3917394120" sldId="296"/>
            <ac:spMk id="12" creationId="{C376D2FD-DE58-4847-BBE3-0528632B85EA}"/>
          </ac:spMkLst>
        </pc:spChg>
        <pc:spChg chg="mod">
          <ac:chgData name="Émilie Vaudrin" userId="S::emilie.vaudrin@polymtl.ca::cffb7cc5-143e-4abc-bb26-3ed08bfb32fa" providerId="AD" clId="Web-{577831F5-6999-4992-8D64-FE91604CE321}" dt="2021-04-14T14:18:35.632" v="296" actId="20577"/>
          <ac:spMkLst>
            <pc:docMk/>
            <pc:sldMk cId="3917394120" sldId="296"/>
            <ac:spMk id="13" creationId="{70B17726-196B-4A0B-AB14-FD961DD6EF40}"/>
          </ac:spMkLst>
        </pc:spChg>
        <pc:spChg chg="mod">
          <ac:chgData name="Émilie Vaudrin" userId="S::emilie.vaudrin@polymtl.ca::cffb7cc5-143e-4abc-bb26-3ed08bfb32fa" providerId="AD" clId="Web-{577831F5-6999-4992-8D64-FE91604CE321}" dt="2021-04-14T14:20:57.323" v="384" actId="20577"/>
          <ac:spMkLst>
            <pc:docMk/>
            <pc:sldMk cId="3917394120" sldId="296"/>
            <ac:spMk id="15" creationId="{5BCBE1A6-BD39-4061-AD58-75DC042FAEC7}"/>
          </ac:spMkLst>
        </pc:spChg>
        <pc:spChg chg="mod">
          <ac:chgData name="Émilie Vaudrin" userId="S::emilie.vaudrin@polymtl.ca::cffb7cc5-143e-4abc-bb26-3ed08bfb32fa" providerId="AD" clId="Web-{577831F5-6999-4992-8D64-FE91604CE321}" dt="2021-04-14T14:19:27.024" v="335" actId="20577"/>
          <ac:spMkLst>
            <pc:docMk/>
            <pc:sldMk cId="3917394120" sldId="296"/>
            <ac:spMk id="16" creationId="{B617FAA8-7F93-4503-BEC7-CA1CFC69A785}"/>
          </ac:spMkLst>
        </pc:spChg>
        <pc:spChg chg="mod">
          <ac:chgData name="Émilie Vaudrin" userId="S::emilie.vaudrin@polymtl.ca::cffb7cc5-143e-4abc-bb26-3ed08bfb32fa" providerId="AD" clId="Web-{577831F5-6999-4992-8D64-FE91604CE321}" dt="2021-04-14T14:20:49.464" v="383" actId="20577"/>
          <ac:spMkLst>
            <pc:docMk/>
            <pc:sldMk cId="3917394120" sldId="296"/>
            <ac:spMk id="18" creationId="{AB6E05A3-CBD9-4B86-B48A-F33A9BD66F59}"/>
          </ac:spMkLst>
        </pc:spChg>
        <pc:spChg chg="mod">
          <ac:chgData name="Émilie Vaudrin" userId="S::emilie.vaudrin@polymtl.ca::cffb7cc5-143e-4abc-bb26-3ed08bfb32fa" providerId="AD" clId="Web-{577831F5-6999-4992-8D64-FE91604CE321}" dt="2021-04-14T14:21:52.387" v="453" actId="20577"/>
          <ac:spMkLst>
            <pc:docMk/>
            <pc:sldMk cId="3917394120" sldId="296"/>
            <ac:spMk id="19" creationId="{9E217E1C-3E84-4897-A94B-2AA9FFB18A45}"/>
          </ac:spMkLst>
        </pc:spChg>
        <pc:spChg chg="mod">
          <ac:chgData name="Émilie Vaudrin" userId="S::emilie.vaudrin@polymtl.ca::cffb7cc5-143e-4abc-bb26-3ed08bfb32fa" providerId="AD" clId="Web-{577831F5-6999-4992-8D64-FE91604CE321}" dt="2021-04-14T14:22:16.122" v="466" actId="20577"/>
          <ac:spMkLst>
            <pc:docMk/>
            <pc:sldMk cId="3917394120" sldId="296"/>
            <ac:spMk id="21" creationId="{D9FF5634-39E7-40A7-B53F-9CE2EB57BFB0}"/>
          </ac:spMkLst>
        </pc:spChg>
        <pc:spChg chg="mod">
          <ac:chgData name="Émilie Vaudrin" userId="S::emilie.vaudrin@polymtl.ca::cffb7cc5-143e-4abc-bb26-3ed08bfb32fa" providerId="AD" clId="Web-{577831F5-6999-4992-8D64-FE91604CE321}" dt="2021-04-14T14:23:02.748" v="523" actId="20577"/>
          <ac:spMkLst>
            <pc:docMk/>
            <pc:sldMk cId="3917394120" sldId="296"/>
            <ac:spMk id="22" creationId="{D8945ACA-5B4E-4083-98E0-C6FC271D5975}"/>
          </ac:spMkLst>
        </pc:spChg>
        <pc:grpChg chg="add">
          <ac:chgData name="Émilie Vaudrin" userId="S::emilie.vaudrin@polymtl.ca::cffb7cc5-143e-4abc-bb26-3ed08bfb32fa" providerId="AD" clId="Web-{577831F5-6999-4992-8D64-FE91604CE321}" dt="2021-04-14T14:16:17.348" v="189"/>
          <ac:grpSpMkLst>
            <pc:docMk/>
            <pc:sldMk cId="3917394120" sldId="296"/>
            <ac:grpSpMk id="7" creationId="{98F32AF7-04F1-4B0D-96E0-B1E8CB90BC7B}"/>
          </ac:grpSpMkLst>
        </pc:grpChg>
        <pc:grpChg chg="add mod">
          <ac:chgData name="Émilie Vaudrin" userId="S::emilie.vaudrin@polymtl.ca::cffb7cc5-143e-4abc-bb26-3ed08bfb32fa" providerId="AD" clId="Web-{577831F5-6999-4992-8D64-FE91604CE321}" dt="2021-04-14T14:16:45.427" v="194" actId="1076"/>
          <ac:grpSpMkLst>
            <pc:docMk/>
            <pc:sldMk cId="3917394120" sldId="296"/>
            <ac:grpSpMk id="8" creationId="{CF25AC99-2DF6-4CB8-8F1F-250D09328A8C}"/>
          </ac:grpSpMkLst>
        </pc:grpChg>
        <pc:grpChg chg="add mod">
          <ac:chgData name="Émilie Vaudrin" userId="S::emilie.vaudrin@polymtl.ca::cffb7cc5-143e-4abc-bb26-3ed08bfb32fa" providerId="AD" clId="Web-{577831F5-6999-4992-8D64-FE91604CE321}" dt="2021-04-14T14:17:38.912" v="261" actId="1076"/>
          <ac:grpSpMkLst>
            <pc:docMk/>
            <pc:sldMk cId="3917394120" sldId="296"/>
            <ac:grpSpMk id="11" creationId="{E558B366-34A3-4526-8205-282FCAF0A713}"/>
          </ac:grpSpMkLst>
        </pc:grpChg>
        <pc:grpChg chg="add mod">
          <ac:chgData name="Émilie Vaudrin" userId="S::emilie.vaudrin@polymtl.ca::cffb7cc5-143e-4abc-bb26-3ed08bfb32fa" providerId="AD" clId="Web-{577831F5-6999-4992-8D64-FE91604CE321}" dt="2021-04-14T14:18:40.351" v="298" actId="1076"/>
          <ac:grpSpMkLst>
            <pc:docMk/>
            <pc:sldMk cId="3917394120" sldId="296"/>
            <ac:grpSpMk id="14" creationId="{B8C7FF6C-19AB-4849-80B9-77E72C44FA67}"/>
          </ac:grpSpMkLst>
        </pc:grpChg>
        <pc:grpChg chg="add mod">
          <ac:chgData name="Émilie Vaudrin" userId="S::emilie.vaudrin@polymtl.ca::cffb7cc5-143e-4abc-bb26-3ed08bfb32fa" providerId="AD" clId="Web-{577831F5-6999-4992-8D64-FE91604CE321}" dt="2021-04-14T14:19:37.321" v="337" actId="1076"/>
          <ac:grpSpMkLst>
            <pc:docMk/>
            <pc:sldMk cId="3917394120" sldId="296"/>
            <ac:grpSpMk id="17" creationId="{DD310887-0CB9-4100-ACFF-2CABCDF445A4}"/>
          </ac:grpSpMkLst>
        </pc:grpChg>
        <pc:grpChg chg="add mod">
          <ac:chgData name="Émilie Vaudrin" userId="S::emilie.vaudrin@polymtl.ca::cffb7cc5-143e-4abc-bb26-3ed08bfb32fa" providerId="AD" clId="Web-{577831F5-6999-4992-8D64-FE91604CE321}" dt="2021-04-14T14:22:05.325" v="455" actId="1076"/>
          <ac:grpSpMkLst>
            <pc:docMk/>
            <pc:sldMk cId="3917394120" sldId="296"/>
            <ac:grpSpMk id="20" creationId="{25B46DAD-A397-46C5-9A2C-90AF3D1465C6}"/>
          </ac:grpSpMkLst>
        </pc:grpChg>
      </pc:sldChg>
      <pc:sldChg chg="addSp delSp modSp">
        <pc:chgData name="Émilie Vaudrin" userId="S::emilie.vaudrin@polymtl.ca::cffb7cc5-143e-4abc-bb26-3ed08bfb32fa" providerId="AD" clId="Web-{577831F5-6999-4992-8D64-FE91604CE321}" dt="2021-04-14T16:30:03.997" v="1812" actId="1076"/>
        <pc:sldMkLst>
          <pc:docMk/>
          <pc:sldMk cId="1947224112" sldId="297"/>
        </pc:sldMkLst>
        <pc:spChg chg="mod">
          <ac:chgData name="Émilie Vaudrin" userId="S::emilie.vaudrin@polymtl.ca::cffb7cc5-143e-4abc-bb26-3ed08bfb32fa" providerId="AD" clId="Web-{577831F5-6999-4992-8D64-FE91604CE321}" dt="2021-04-14T14:39:28.598" v="664" actId="20577"/>
          <ac:spMkLst>
            <pc:docMk/>
            <pc:sldMk cId="1947224112" sldId="297"/>
            <ac:spMk id="2" creationId="{74BBA67F-4A18-47E9-B3F5-A25A35AFF595}"/>
          </ac:spMkLst>
        </pc:spChg>
        <pc:spChg chg="mod">
          <ac:chgData name="Émilie Vaudrin" userId="S::emilie.vaudrin@polymtl.ca::cffb7cc5-143e-4abc-bb26-3ed08bfb32fa" providerId="AD" clId="Web-{577831F5-6999-4992-8D64-FE91604CE321}" dt="2021-04-14T14:43:36.244" v="692" actId="1076"/>
          <ac:spMkLst>
            <pc:docMk/>
            <pc:sldMk cId="1947224112" sldId="297"/>
            <ac:spMk id="3" creationId="{8BCFF400-845E-4F3B-8B6D-50140306EC00}"/>
          </ac:spMkLst>
        </pc:spChg>
        <pc:spChg chg="del">
          <ac:chgData name="Émilie Vaudrin" userId="S::emilie.vaudrin@polymtl.ca::cffb7cc5-143e-4abc-bb26-3ed08bfb32fa" providerId="AD" clId="Web-{577831F5-6999-4992-8D64-FE91604CE321}" dt="2021-04-14T14:36:42.907" v="647"/>
          <ac:spMkLst>
            <pc:docMk/>
            <pc:sldMk cId="1947224112" sldId="297"/>
            <ac:spMk id="3" creationId="{DC53DF96-C89B-474C-95E5-CAEEB79757A7}"/>
          </ac:spMkLst>
        </pc:spChg>
        <pc:spChg chg="mod">
          <ac:chgData name="Émilie Vaudrin" userId="S::emilie.vaudrin@polymtl.ca::cffb7cc5-143e-4abc-bb26-3ed08bfb32fa" providerId="AD" clId="Web-{577831F5-6999-4992-8D64-FE91604CE321}" dt="2021-04-14T14:47:56.922" v="707" actId="20577"/>
          <ac:spMkLst>
            <pc:docMk/>
            <pc:sldMk cId="1947224112" sldId="297"/>
            <ac:spMk id="4" creationId="{A08A4F27-C4A2-4565-8D95-C665AD6AB24D}"/>
          </ac:spMkLst>
        </pc:spChg>
        <pc:spChg chg="add mod">
          <ac:chgData name="Émilie Vaudrin" userId="S::emilie.vaudrin@polymtl.ca::cffb7cc5-143e-4abc-bb26-3ed08bfb32fa" providerId="AD" clId="Web-{577831F5-6999-4992-8D64-FE91604CE321}" dt="2021-04-14T16:30:03.997" v="1812" actId="1076"/>
          <ac:spMkLst>
            <pc:docMk/>
            <pc:sldMk cId="1947224112" sldId="297"/>
            <ac:spMk id="9" creationId="{FE585AFE-24BF-4537-9DDD-8D4A1CD4C15F}"/>
          </ac:spMkLst>
        </pc:spChg>
        <pc:picChg chg="del mod">
          <ac:chgData name="Émilie Vaudrin" userId="S::emilie.vaudrin@polymtl.ca::cffb7cc5-143e-4abc-bb26-3ed08bfb32fa" providerId="AD" clId="Web-{577831F5-6999-4992-8D64-FE91604CE321}" dt="2021-04-14T14:41:04.288" v="669"/>
          <ac:picMkLst>
            <pc:docMk/>
            <pc:sldMk cId="1947224112" sldId="297"/>
            <ac:picMk id="6" creationId="{FE5F8640-C352-4846-98A1-936B1D29EEAB}"/>
          </ac:picMkLst>
        </pc:picChg>
        <pc:picChg chg="mod">
          <ac:chgData name="Émilie Vaudrin" userId="S::emilie.vaudrin@polymtl.ca::cffb7cc5-143e-4abc-bb26-3ed08bfb32fa" providerId="AD" clId="Web-{577831F5-6999-4992-8D64-FE91604CE321}" dt="2021-04-14T14:42:00.789" v="671" actId="1076"/>
          <ac:picMkLst>
            <pc:docMk/>
            <pc:sldMk cId="1947224112" sldId="297"/>
            <ac:picMk id="7" creationId="{2B6A7392-F4EF-4C29-8D80-710FF639FAAF}"/>
          </ac:picMkLst>
        </pc:picChg>
      </pc:sldChg>
      <pc:sldChg chg="addSp modSp new">
        <pc:chgData name="Émilie Vaudrin" userId="S::emilie.vaudrin@polymtl.ca::cffb7cc5-143e-4abc-bb26-3ed08bfb32fa" providerId="AD" clId="Web-{577831F5-6999-4992-8D64-FE91604CE321}" dt="2021-04-14T14:34:08.685" v="622" actId="20577"/>
        <pc:sldMkLst>
          <pc:docMk/>
          <pc:sldMk cId="2899143164" sldId="297"/>
        </pc:sldMkLst>
        <pc:spChg chg="mod">
          <ac:chgData name="Émilie Vaudrin" userId="S::emilie.vaudrin@polymtl.ca::cffb7cc5-143e-4abc-bb26-3ed08bfb32fa" providerId="AD" clId="Web-{577831F5-6999-4992-8D64-FE91604CE321}" dt="2021-04-14T14:31:27.962" v="575" actId="20577"/>
          <ac:spMkLst>
            <pc:docMk/>
            <pc:sldMk cId="2899143164" sldId="297"/>
            <ac:spMk id="2" creationId="{1E334E6C-B05B-43C3-A533-71884053C810}"/>
          </ac:spMkLst>
        </pc:spChg>
        <pc:spChg chg="mod">
          <ac:chgData name="Émilie Vaudrin" userId="S::emilie.vaudrin@polymtl.ca::cffb7cc5-143e-4abc-bb26-3ed08bfb32fa" providerId="AD" clId="Web-{577831F5-6999-4992-8D64-FE91604CE321}" dt="2021-04-14T14:34:08.685" v="622" actId="20577"/>
          <ac:spMkLst>
            <pc:docMk/>
            <pc:sldMk cId="2899143164" sldId="297"/>
            <ac:spMk id="3" creationId="{100902EE-8D58-4C8B-8839-D610CF470BE6}"/>
          </ac:spMkLst>
        </pc:spChg>
        <pc:spChg chg="mod">
          <ac:chgData name="Émilie Vaudrin" userId="S::emilie.vaudrin@polymtl.ca::cffb7cc5-143e-4abc-bb26-3ed08bfb32fa" providerId="AD" clId="Web-{577831F5-6999-4992-8D64-FE91604CE321}" dt="2021-04-14T14:33:17.465" v="616" actId="20577"/>
          <ac:spMkLst>
            <pc:docMk/>
            <pc:sldMk cId="2899143164" sldId="297"/>
            <ac:spMk id="4" creationId="{F5A3DE3C-2404-42F3-8B65-BBDB1AD90727}"/>
          </ac:spMkLst>
        </pc:spChg>
        <pc:spChg chg="mod">
          <ac:chgData name="Émilie Vaudrin" userId="S::emilie.vaudrin@polymtl.ca::cffb7cc5-143e-4abc-bb26-3ed08bfb32fa" providerId="AD" clId="Web-{577831F5-6999-4992-8D64-FE91604CE321}" dt="2021-04-14T14:33:19.824" v="617" actId="20577"/>
          <ac:spMkLst>
            <pc:docMk/>
            <pc:sldMk cId="2899143164" sldId="297"/>
            <ac:spMk id="5" creationId="{5F526218-B0CA-477E-8A63-88CF1C77D182}"/>
          </ac:spMkLst>
        </pc:spChg>
        <pc:spChg chg="add mod">
          <ac:chgData name="Émilie Vaudrin" userId="S::emilie.vaudrin@polymtl.ca::cffb7cc5-143e-4abc-bb26-3ed08bfb32fa" providerId="AD" clId="Web-{577831F5-6999-4992-8D64-FE91604CE321}" dt="2021-04-14T14:33:07.418" v="612" actId="20577"/>
          <ac:spMkLst>
            <pc:docMk/>
            <pc:sldMk cId="2899143164" sldId="297"/>
            <ac:spMk id="8" creationId="{A705EA15-5E7E-4307-BFE4-5121C998AD54}"/>
          </ac:spMkLst>
        </pc:spChg>
        <pc:spChg chg="add mod">
          <ac:chgData name="Émilie Vaudrin" userId="S::emilie.vaudrin@polymtl.ca::cffb7cc5-143e-4abc-bb26-3ed08bfb32fa" providerId="AD" clId="Web-{577831F5-6999-4992-8D64-FE91604CE321}" dt="2021-04-14T14:33:11.777" v="613" actId="20577"/>
          <ac:spMkLst>
            <pc:docMk/>
            <pc:sldMk cId="2899143164" sldId="297"/>
            <ac:spMk id="10" creationId="{B0AD89F4-3F63-430E-A271-C6CAFC795452}"/>
          </ac:spMkLst>
        </pc:spChg>
      </pc:sldChg>
      <pc:sldChg chg="add replId">
        <pc:chgData name="Émilie Vaudrin" userId="S::emilie.vaudrin@polymtl.ca::cffb7cc5-143e-4abc-bb26-3ed08bfb32fa" providerId="AD" clId="Web-{577831F5-6999-4992-8D64-FE91604CE321}" dt="2021-04-14T14:41:09.616" v="670"/>
        <pc:sldMkLst>
          <pc:docMk/>
          <pc:sldMk cId="8579240" sldId="298"/>
        </pc:sldMkLst>
      </pc:sldChg>
      <pc:sldChg chg="addSp delSp modSp new">
        <pc:chgData name="Émilie Vaudrin" userId="S::emilie.vaudrin@polymtl.ca::cffb7cc5-143e-4abc-bb26-3ed08bfb32fa" providerId="AD" clId="Web-{577831F5-6999-4992-8D64-FE91604CE321}" dt="2021-04-14T15:54:42.960" v="830" actId="20577"/>
        <pc:sldMkLst>
          <pc:docMk/>
          <pc:sldMk cId="3023018844" sldId="298"/>
        </pc:sldMkLst>
        <pc:spChg chg="mod">
          <ac:chgData name="Émilie Vaudrin" userId="S::emilie.vaudrin@polymtl.ca::cffb7cc5-143e-4abc-bb26-3ed08bfb32fa" providerId="AD" clId="Web-{577831F5-6999-4992-8D64-FE91604CE321}" dt="2021-04-14T15:54:42.960" v="830" actId="20577"/>
          <ac:spMkLst>
            <pc:docMk/>
            <pc:sldMk cId="3023018844" sldId="298"/>
            <ac:spMk id="2" creationId="{30735800-1793-4A7F-9C46-C44B9201160A}"/>
          </ac:spMkLst>
        </pc:spChg>
        <pc:spChg chg="add del mod">
          <ac:chgData name="Émilie Vaudrin" userId="S::emilie.vaudrin@polymtl.ca::cffb7cc5-143e-4abc-bb26-3ed08bfb32fa" providerId="AD" clId="Web-{577831F5-6999-4992-8D64-FE91604CE321}" dt="2021-04-14T15:53:11.881" v="803"/>
          <ac:spMkLst>
            <pc:docMk/>
            <pc:sldMk cId="3023018844" sldId="298"/>
            <ac:spMk id="3" creationId="{83960358-E7C4-4A30-AB3F-D5FCAAF300D8}"/>
          </ac:spMkLst>
        </pc:spChg>
        <pc:spChg chg="mod">
          <ac:chgData name="Émilie Vaudrin" userId="S::emilie.vaudrin@polymtl.ca::cffb7cc5-143e-4abc-bb26-3ed08bfb32fa" providerId="AD" clId="Web-{577831F5-6999-4992-8D64-FE91604CE321}" dt="2021-04-14T15:54:21.835" v="816" actId="1076"/>
          <ac:spMkLst>
            <pc:docMk/>
            <pc:sldMk cId="3023018844" sldId="298"/>
            <ac:spMk id="22" creationId="{3CFDF2D5-1B4E-4D65-A2B8-BFF00F3C4696}"/>
          </ac:spMkLst>
        </pc:spChg>
        <pc:grpChg chg="add mod">
          <ac:chgData name="Émilie Vaudrin" userId="S::emilie.vaudrin@polymtl.ca::cffb7cc5-143e-4abc-bb26-3ed08bfb32fa" providerId="AD" clId="Web-{577831F5-6999-4992-8D64-FE91604CE321}" dt="2021-04-14T15:53:19.241" v="804" actId="1076"/>
          <ac:grpSpMkLst>
            <pc:docMk/>
            <pc:sldMk cId="3023018844" sldId="298"/>
            <ac:grpSpMk id="8" creationId="{3ADDE131-DEB7-41BE-AF56-464FFFEA0CB7}"/>
          </ac:grpSpMkLst>
        </pc:grpChg>
        <pc:grpChg chg="add mod">
          <ac:chgData name="Émilie Vaudrin" userId="S::emilie.vaudrin@polymtl.ca::cffb7cc5-143e-4abc-bb26-3ed08bfb32fa" providerId="AD" clId="Web-{577831F5-6999-4992-8D64-FE91604CE321}" dt="2021-04-14T15:53:31.694" v="806" actId="1076"/>
          <ac:grpSpMkLst>
            <pc:docMk/>
            <pc:sldMk cId="3023018844" sldId="298"/>
            <ac:grpSpMk id="12" creationId="{418F50D7-5553-46C6-9FF3-CEEB7C51C35D}"/>
          </ac:grpSpMkLst>
        </pc:grpChg>
        <pc:grpChg chg="add mod">
          <ac:chgData name="Émilie Vaudrin" userId="S::emilie.vaudrin@polymtl.ca::cffb7cc5-143e-4abc-bb26-3ed08bfb32fa" providerId="AD" clId="Web-{577831F5-6999-4992-8D64-FE91604CE321}" dt="2021-04-14T15:53:41.006" v="808" actId="1076"/>
          <ac:grpSpMkLst>
            <pc:docMk/>
            <pc:sldMk cId="3023018844" sldId="298"/>
            <ac:grpSpMk id="16" creationId="{A89CB038-6675-40F5-92D2-A3360CE46B47}"/>
          </ac:grpSpMkLst>
        </pc:grpChg>
        <pc:grpChg chg="add mod">
          <ac:chgData name="Émilie Vaudrin" userId="S::emilie.vaudrin@polymtl.ca::cffb7cc5-143e-4abc-bb26-3ed08bfb32fa" providerId="AD" clId="Web-{577831F5-6999-4992-8D64-FE91604CE321}" dt="2021-04-14T15:53:54.178" v="810" actId="1076"/>
          <ac:grpSpMkLst>
            <pc:docMk/>
            <pc:sldMk cId="3023018844" sldId="298"/>
            <ac:grpSpMk id="20" creationId="{15E59799-FE6A-4032-B60C-B5802803A4A5}"/>
          </ac:grpSpMkLst>
        </pc:grpChg>
        <pc:grpChg chg="add mod">
          <ac:chgData name="Émilie Vaudrin" userId="S::emilie.vaudrin@polymtl.ca::cffb7cc5-143e-4abc-bb26-3ed08bfb32fa" providerId="AD" clId="Web-{577831F5-6999-4992-8D64-FE91604CE321}" dt="2021-04-14T15:54:25.835" v="817" actId="1076"/>
          <ac:grpSpMkLst>
            <pc:docMk/>
            <pc:sldMk cId="3023018844" sldId="298"/>
            <ac:grpSpMk id="24" creationId="{60009489-47B7-42EB-A146-1EDAE579ED72}"/>
          </ac:grpSpMkLst>
        </pc:grpChg>
        <pc:grpChg chg="add mod">
          <ac:chgData name="Émilie Vaudrin" userId="S::emilie.vaudrin@polymtl.ca::cffb7cc5-143e-4abc-bb26-3ed08bfb32fa" providerId="AD" clId="Web-{577831F5-6999-4992-8D64-FE91604CE321}" dt="2021-04-14T15:54:13.507" v="814" actId="1076"/>
          <ac:grpSpMkLst>
            <pc:docMk/>
            <pc:sldMk cId="3023018844" sldId="298"/>
            <ac:grpSpMk id="28" creationId="{5684E8B1-C5E8-4BCC-BEFE-26BA1D31BED6}"/>
          </ac:grpSpMkLst>
        </pc:grpChg>
      </pc:sldChg>
      <pc:sldChg chg="new del">
        <pc:chgData name="Émilie Vaudrin" userId="S::emilie.vaudrin@polymtl.ca::cffb7cc5-143e-4abc-bb26-3ed08bfb32fa" providerId="AD" clId="Web-{577831F5-6999-4992-8D64-FE91604CE321}" dt="2021-04-14T16:09:54.673" v="1324"/>
        <pc:sldMkLst>
          <pc:docMk/>
          <pc:sldMk cId="2068851363" sldId="299"/>
        </pc:sldMkLst>
      </pc:sldChg>
      <pc:sldChg chg="addSp delSp modSp add replId">
        <pc:chgData name="Émilie Vaudrin" userId="S::emilie.vaudrin@polymtl.ca::cffb7cc5-143e-4abc-bb26-3ed08bfb32fa" providerId="AD" clId="Web-{577831F5-6999-4992-8D64-FE91604CE321}" dt="2021-04-14T16:28:13.246" v="1805" actId="14100"/>
        <pc:sldMkLst>
          <pc:docMk/>
          <pc:sldMk cId="2106512140" sldId="300"/>
        </pc:sldMkLst>
        <pc:spChg chg="add del mod">
          <ac:chgData name="Émilie Vaudrin" userId="S::emilie.vaudrin@polymtl.ca::cffb7cc5-143e-4abc-bb26-3ed08bfb32fa" providerId="AD" clId="Web-{577831F5-6999-4992-8D64-FE91604CE321}" dt="2021-04-14T16:25:18.994" v="1753"/>
          <ac:spMkLst>
            <pc:docMk/>
            <pc:sldMk cId="2106512140" sldId="300"/>
            <ac:spMk id="3" creationId="{8FE25BBB-BA9A-45B1-8B13-7AFB4C8FEB7A}"/>
          </ac:spMkLst>
        </pc:spChg>
        <pc:spChg chg="add mod">
          <ac:chgData name="Émilie Vaudrin" userId="S::emilie.vaudrin@polymtl.ca::cffb7cc5-143e-4abc-bb26-3ed08bfb32fa" providerId="AD" clId="Web-{577831F5-6999-4992-8D64-FE91604CE321}" dt="2021-04-14T16:27:32.527" v="1786" actId="1076"/>
          <ac:spMkLst>
            <pc:docMk/>
            <pc:sldMk cId="2106512140" sldId="300"/>
            <ac:spMk id="8" creationId="{DC6BCD07-5F10-4F84-9416-BA497966C4B4}"/>
          </ac:spMkLst>
        </pc:spChg>
        <pc:spChg chg="add mod">
          <ac:chgData name="Émilie Vaudrin" userId="S::emilie.vaudrin@polymtl.ca::cffb7cc5-143e-4abc-bb26-3ed08bfb32fa" providerId="AD" clId="Web-{577831F5-6999-4992-8D64-FE91604CE321}" dt="2021-04-14T16:28:13.246" v="1805" actId="14100"/>
          <ac:spMkLst>
            <pc:docMk/>
            <pc:sldMk cId="2106512140" sldId="300"/>
            <ac:spMk id="9" creationId="{56C39C19-7A17-4A9A-ABAE-E4DC89CC77B9}"/>
          </ac:spMkLst>
        </pc:spChg>
        <pc:spChg chg="mod">
          <ac:chgData name="Émilie Vaudrin" userId="S::emilie.vaudrin@polymtl.ca::cffb7cc5-143e-4abc-bb26-3ed08bfb32fa" providerId="AD" clId="Web-{577831F5-6999-4992-8D64-FE91604CE321}" dt="2021-04-14T16:15:18.160" v="1434"/>
          <ac:spMkLst>
            <pc:docMk/>
            <pc:sldMk cId="2106512140" sldId="300"/>
            <ac:spMk id="20" creationId="{9D387031-B169-4062-AFEA-80308DD559DE}"/>
          </ac:spMkLst>
        </pc:spChg>
        <pc:spChg chg="mod">
          <ac:chgData name="Émilie Vaudrin" userId="S::emilie.vaudrin@polymtl.ca::cffb7cc5-143e-4abc-bb26-3ed08bfb32fa" providerId="AD" clId="Web-{577831F5-6999-4992-8D64-FE91604CE321}" dt="2021-04-14T16:15:18.207" v="1435"/>
          <ac:spMkLst>
            <pc:docMk/>
            <pc:sldMk cId="2106512140" sldId="300"/>
            <ac:spMk id="21" creationId="{5536EBAC-2898-443D-A1E3-A589428390DB}"/>
          </ac:spMkLst>
        </pc:spChg>
        <pc:spChg chg="mod">
          <ac:chgData name="Émilie Vaudrin" userId="S::emilie.vaudrin@polymtl.ca::cffb7cc5-143e-4abc-bb26-3ed08bfb32fa" providerId="AD" clId="Web-{577831F5-6999-4992-8D64-FE91604CE321}" dt="2021-04-14T16:15:18.254" v="1436"/>
          <ac:spMkLst>
            <pc:docMk/>
            <pc:sldMk cId="2106512140" sldId="300"/>
            <ac:spMk id="22" creationId="{6139D137-8607-4B66-A7B0-FF4E5D890E4B}"/>
          </ac:spMkLst>
        </pc:spChg>
        <pc:spChg chg="mod">
          <ac:chgData name="Émilie Vaudrin" userId="S::emilie.vaudrin@polymtl.ca::cffb7cc5-143e-4abc-bb26-3ed08bfb32fa" providerId="AD" clId="Web-{577831F5-6999-4992-8D64-FE91604CE321}" dt="2021-04-14T16:15:18.301" v="1437"/>
          <ac:spMkLst>
            <pc:docMk/>
            <pc:sldMk cId="2106512140" sldId="300"/>
            <ac:spMk id="23" creationId="{6E9A42A8-47EC-4BF2-A43A-9CCD13BDF6DA}"/>
          </ac:spMkLst>
        </pc:spChg>
        <pc:spChg chg="mod">
          <ac:chgData name="Émilie Vaudrin" userId="S::emilie.vaudrin@polymtl.ca::cffb7cc5-143e-4abc-bb26-3ed08bfb32fa" providerId="AD" clId="Web-{577831F5-6999-4992-8D64-FE91604CE321}" dt="2021-04-14T16:15:18.348" v="1438"/>
          <ac:spMkLst>
            <pc:docMk/>
            <pc:sldMk cId="2106512140" sldId="300"/>
            <ac:spMk id="24" creationId="{FF5D4D01-13A9-4A3B-9188-86C01875016B}"/>
          </ac:spMkLst>
        </pc:spChg>
        <pc:spChg chg="mod">
          <ac:chgData name="Émilie Vaudrin" userId="S::emilie.vaudrin@polymtl.ca::cffb7cc5-143e-4abc-bb26-3ed08bfb32fa" providerId="AD" clId="Web-{577831F5-6999-4992-8D64-FE91604CE321}" dt="2021-04-14T16:15:18.395" v="1439"/>
          <ac:spMkLst>
            <pc:docMk/>
            <pc:sldMk cId="2106512140" sldId="300"/>
            <ac:spMk id="25" creationId="{DA4DAAA6-B88B-4B50-936C-EC8757A9D55E}"/>
          </ac:spMkLst>
        </pc:spChg>
        <pc:spChg chg="mod">
          <ac:chgData name="Émilie Vaudrin" userId="S::emilie.vaudrin@polymtl.ca::cffb7cc5-143e-4abc-bb26-3ed08bfb32fa" providerId="AD" clId="Web-{577831F5-6999-4992-8D64-FE91604CE321}" dt="2021-04-14T16:15:18.441" v="1440"/>
          <ac:spMkLst>
            <pc:docMk/>
            <pc:sldMk cId="2106512140" sldId="300"/>
            <ac:spMk id="26" creationId="{24A4634F-4651-434C-8D52-1C8F2C9E204E}"/>
          </ac:spMkLst>
        </pc:spChg>
        <pc:spChg chg="mod">
          <ac:chgData name="Émilie Vaudrin" userId="S::emilie.vaudrin@polymtl.ca::cffb7cc5-143e-4abc-bb26-3ed08bfb32fa" providerId="AD" clId="Web-{577831F5-6999-4992-8D64-FE91604CE321}" dt="2021-04-14T16:15:18.504" v="1441"/>
          <ac:spMkLst>
            <pc:docMk/>
            <pc:sldMk cId="2106512140" sldId="300"/>
            <ac:spMk id="27" creationId="{92BE998A-8D91-4CAC-8218-2F6429B19BFD}"/>
          </ac:spMkLst>
        </pc:spChg>
        <pc:spChg chg="mod">
          <ac:chgData name="Émilie Vaudrin" userId="S::emilie.vaudrin@polymtl.ca::cffb7cc5-143e-4abc-bb26-3ed08bfb32fa" providerId="AD" clId="Web-{577831F5-6999-4992-8D64-FE91604CE321}" dt="2021-04-14T16:15:18.551" v="1442"/>
          <ac:spMkLst>
            <pc:docMk/>
            <pc:sldMk cId="2106512140" sldId="300"/>
            <ac:spMk id="28" creationId="{5DBF06EC-2FEA-4BD2-965C-F673BD475C5B}"/>
          </ac:spMkLst>
        </pc:spChg>
        <pc:spChg chg="mod">
          <ac:chgData name="Émilie Vaudrin" userId="S::emilie.vaudrin@polymtl.ca::cffb7cc5-143e-4abc-bb26-3ed08bfb32fa" providerId="AD" clId="Web-{577831F5-6999-4992-8D64-FE91604CE321}" dt="2021-04-14T16:15:18.598" v="1443"/>
          <ac:spMkLst>
            <pc:docMk/>
            <pc:sldMk cId="2106512140" sldId="300"/>
            <ac:spMk id="29" creationId="{07F19955-4711-4DCE-BFF5-2E5A1C0F9A06}"/>
          </ac:spMkLst>
        </pc:spChg>
        <pc:spChg chg="mod">
          <ac:chgData name="Émilie Vaudrin" userId="S::emilie.vaudrin@polymtl.ca::cffb7cc5-143e-4abc-bb26-3ed08bfb32fa" providerId="AD" clId="Web-{577831F5-6999-4992-8D64-FE91604CE321}" dt="2021-04-14T16:15:18.645" v="1444"/>
          <ac:spMkLst>
            <pc:docMk/>
            <pc:sldMk cId="2106512140" sldId="300"/>
            <ac:spMk id="30" creationId="{F79AC361-0A51-4690-87B4-2F5EB8D73720}"/>
          </ac:spMkLst>
        </pc:spChg>
        <pc:spChg chg="mod">
          <ac:chgData name="Émilie Vaudrin" userId="S::emilie.vaudrin@polymtl.ca::cffb7cc5-143e-4abc-bb26-3ed08bfb32fa" providerId="AD" clId="Web-{577831F5-6999-4992-8D64-FE91604CE321}" dt="2021-04-14T16:15:18.707" v="1445"/>
          <ac:spMkLst>
            <pc:docMk/>
            <pc:sldMk cId="2106512140" sldId="300"/>
            <ac:spMk id="31" creationId="{17AE5FE9-C798-447F-96E7-A444D6ACD567}"/>
          </ac:spMkLst>
        </pc:spChg>
        <pc:spChg chg="mod">
          <ac:chgData name="Émilie Vaudrin" userId="S::emilie.vaudrin@polymtl.ca::cffb7cc5-143e-4abc-bb26-3ed08bfb32fa" providerId="AD" clId="Web-{577831F5-6999-4992-8D64-FE91604CE321}" dt="2021-04-14T16:15:18.754" v="1446"/>
          <ac:spMkLst>
            <pc:docMk/>
            <pc:sldMk cId="2106512140" sldId="300"/>
            <ac:spMk id="32" creationId="{A19BF980-8383-446A-894E-583B97751B51}"/>
          </ac:spMkLst>
        </pc:spChg>
        <pc:spChg chg="mod">
          <ac:chgData name="Émilie Vaudrin" userId="S::emilie.vaudrin@polymtl.ca::cffb7cc5-143e-4abc-bb26-3ed08bfb32fa" providerId="AD" clId="Web-{577831F5-6999-4992-8D64-FE91604CE321}" dt="2021-04-14T16:15:18.816" v="1447"/>
          <ac:spMkLst>
            <pc:docMk/>
            <pc:sldMk cId="2106512140" sldId="300"/>
            <ac:spMk id="33" creationId="{37F30601-B0E8-4F8B-B45F-BCF8E101BC78}"/>
          </ac:spMkLst>
        </pc:spChg>
        <pc:spChg chg="mod">
          <ac:chgData name="Émilie Vaudrin" userId="S::emilie.vaudrin@polymtl.ca::cffb7cc5-143e-4abc-bb26-3ed08bfb32fa" providerId="AD" clId="Web-{577831F5-6999-4992-8D64-FE91604CE321}" dt="2021-04-14T16:21:05.914" v="1512"/>
          <ac:spMkLst>
            <pc:docMk/>
            <pc:sldMk cId="2106512140" sldId="300"/>
            <ac:spMk id="36" creationId="{94309CCB-D979-4CCE-8180-653F3505D35D}"/>
          </ac:spMkLst>
        </pc:spChg>
        <pc:spChg chg="mod">
          <ac:chgData name="Émilie Vaudrin" userId="S::emilie.vaudrin@polymtl.ca::cffb7cc5-143e-4abc-bb26-3ed08bfb32fa" providerId="AD" clId="Web-{577831F5-6999-4992-8D64-FE91604CE321}" dt="2021-04-14T16:21:05.945" v="1513"/>
          <ac:spMkLst>
            <pc:docMk/>
            <pc:sldMk cId="2106512140" sldId="300"/>
            <ac:spMk id="37" creationId="{0C0DC550-DA45-4CE6-8301-B64CAAF08E10}"/>
          </ac:spMkLst>
        </pc:spChg>
        <pc:spChg chg="mod">
          <ac:chgData name="Émilie Vaudrin" userId="S::emilie.vaudrin@polymtl.ca::cffb7cc5-143e-4abc-bb26-3ed08bfb32fa" providerId="AD" clId="Web-{577831F5-6999-4992-8D64-FE91604CE321}" dt="2021-04-14T16:21:05.976" v="1514"/>
          <ac:spMkLst>
            <pc:docMk/>
            <pc:sldMk cId="2106512140" sldId="300"/>
            <ac:spMk id="38" creationId="{C661C1B3-9563-4C84-96C0-EF15D84A6560}"/>
          </ac:spMkLst>
        </pc:spChg>
        <pc:spChg chg="mod">
          <ac:chgData name="Émilie Vaudrin" userId="S::emilie.vaudrin@polymtl.ca::cffb7cc5-143e-4abc-bb26-3ed08bfb32fa" providerId="AD" clId="Web-{577831F5-6999-4992-8D64-FE91604CE321}" dt="2021-04-14T16:25:31.651" v="1754" actId="1076"/>
          <ac:spMkLst>
            <pc:docMk/>
            <pc:sldMk cId="2106512140" sldId="300"/>
            <ac:spMk id="446" creationId="{00000000-0000-0000-0000-000000000000}"/>
          </ac:spMkLst>
        </pc:spChg>
        <pc:spChg chg="mod">
          <ac:chgData name="Émilie Vaudrin" userId="S::emilie.vaudrin@polymtl.ca::cffb7cc5-143e-4abc-bb26-3ed08bfb32fa" providerId="AD" clId="Web-{577831F5-6999-4992-8D64-FE91604CE321}" dt="2021-04-14T16:27:12.886" v="1782" actId="14100"/>
          <ac:spMkLst>
            <pc:docMk/>
            <pc:sldMk cId="2106512140" sldId="300"/>
            <ac:spMk id="448" creationId="{00000000-0000-0000-0000-000000000000}"/>
          </ac:spMkLst>
        </pc:spChg>
        <pc:spChg chg="mod">
          <ac:chgData name="Émilie Vaudrin" userId="S::emilie.vaudrin@polymtl.ca::cffb7cc5-143e-4abc-bb26-3ed08bfb32fa" providerId="AD" clId="Web-{577831F5-6999-4992-8D64-FE91604CE321}" dt="2021-04-14T16:27:23.230" v="1784" actId="14100"/>
          <ac:spMkLst>
            <pc:docMk/>
            <pc:sldMk cId="2106512140" sldId="300"/>
            <ac:spMk id="449" creationId="{00000000-0000-0000-0000-000000000000}"/>
          </ac:spMkLst>
        </pc:spChg>
        <pc:spChg chg="mod">
          <ac:chgData name="Émilie Vaudrin" userId="S::emilie.vaudrin@polymtl.ca::cffb7cc5-143e-4abc-bb26-3ed08bfb32fa" providerId="AD" clId="Web-{577831F5-6999-4992-8D64-FE91604CE321}" dt="2021-04-14T16:27:18.292" v="1783" actId="14100"/>
          <ac:spMkLst>
            <pc:docMk/>
            <pc:sldMk cId="2106512140" sldId="300"/>
            <ac:spMk id="450" creationId="{00000000-0000-0000-0000-000000000000}"/>
          </ac:spMkLst>
        </pc:spChg>
        <pc:spChg chg="mod">
          <ac:chgData name="Émilie Vaudrin" userId="S::emilie.vaudrin@polymtl.ca::cffb7cc5-143e-4abc-bb26-3ed08bfb32fa" providerId="AD" clId="Web-{577831F5-6999-4992-8D64-FE91604CE321}" dt="2021-04-14T16:27:26.902" v="1785" actId="14100"/>
          <ac:spMkLst>
            <pc:docMk/>
            <pc:sldMk cId="2106512140" sldId="300"/>
            <ac:spMk id="451" creationId="{00000000-0000-0000-0000-000000000000}"/>
          </ac:spMkLst>
        </pc:spChg>
        <pc:spChg chg="del">
          <ac:chgData name="Émilie Vaudrin" userId="S::emilie.vaudrin@polymtl.ca::cffb7cc5-143e-4abc-bb26-3ed08bfb32fa" providerId="AD" clId="Web-{577831F5-6999-4992-8D64-FE91604CE321}" dt="2021-04-14T16:10:48.626" v="1365"/>
          <ac:spMkLst>
            <pc:docMk/>
            <pc:sldMk cId="2106512140" sldId="300"/>
            <ac:spMk id="456" creationId="{00000000-0000-0000-0000-000000000000}"/>
          </ac:spMkLst>
        </pc:spChg>
        <pc:spChg chg="del">
          <ac:chgData name="Émilie Vaudrin" userId="S::emilie.vaudrin@polymtl.ca::cffb7cc5-143e-4abc-bb26-3ed08bfb32fa" providerId="AD" clId="Web-{577831F5-6999-4992-8D64-FE91604CE321}" dt="2021-04-14T16:12:48.596" v="1377"/>
          <ac:spMkLst>
            <pc:docMk/>
            <pc:sldMk cId="2106512140" sldId="300"/>
            <ac:spMk id="457" creationId="{00000000-0000-0000-0000-000000000000}"/>
          </ac:spMkLst>
        </pc:spChg>
        <pc:spChg chg="del">
          <ac:chgData name="Émilie Vaudrin" userId="S::emilie.vaudrin@polymtl.ca::cffb7cc5-143e-4abc-bb26-3ed08bfb32fa" providerId="AD" clId="Web-{577831F5-6999-4992-8D64-FE91604CE321}" dt="2021-04-14T16:17:16.396" v="1496"/>
          <ac:spMkLst>
            <pc:docMk/>
            <pc:sldMk cId="2106512140" sldId="300"/>
            <ac:spMk id="458" creationId="{00000000-0000-0000-0000-000000000000}"/>
          </ac:spMkLst>
        </pc:spChg>
        <pc:spChg chg="del">
          <ac:chgData name="Émilie Vaudrin" userId="S::emilie.vaudrin@polymtl.ca::cffb7cc5-143e-4abc-bb26-3ed08bfb32fa" providerId="AD" clId="Web-{577831F5-6999-4992-8D64-FE91604CE321}" dt="2021-04-14T16:17:31.115" v="1500"/>
          <ac:spMkLst>
            <pc:docMk/>
            <pc:sldMk cId="2106512140" sldId="300"/>
            <ac:spMk id="459" creationId="{00000000-0000-0000-0000-000000000000}"/>
          </ac:spMkLst>
        </pc:spChg>
        <pc:grpChg chg="add mod">
          <ac:chgData name="Émilie Vaudrin" userId="S::emilie.vaudrin@polymtl.ca::cffb7cc5-143e-4abc-bb26-3ed08bfb32fa" providerId="AD" clId="Web-{577831F5-6999-4992-8D64-FE91604CE321}" dt="2021-04-14T16:17:42.224" v="1503" actId="1076"/>
          <ac:grpSpMkLst>
            <pc:docMk/>
            <pc:sldMk cId="2106512140" sldId="300"/>
            <ac:grpSpMk id="5" creationId="{66A28284-3265-4DEA-BA7E-1B84205FB1C0}"/>
          </ac:grpSpMkLst>
        </pc:grpChg>
        <pc:grpChg chg="add mod">
          <ac:chgData name="Émilie Vaudrin" userId="S::emilie.vaudrin@polymtl.ca::cffb7cc5-143e-4abc-bb26-3ed08bfb32fa" providerId="AD" clId="Web-{577831F5-6999-4992-8D64-FE91604CE321}" dt="2021-04-14T16:17:26.833" v="1499" actId="1076"/>
          <ac:grpSpMkLst>
            <pc:docMk/>
            <pc:sldMk cId="2106512140" sldId="300"/>
            <ac:grpSpMk id="6" creationId="{D08AAAAE-0CAA-4110-A5A2-A5B4FDCC9E4D}"/>
          </ac:grpSpMkLst>
        </pc:grpChg>
        <pc:picChg chg="add mod">
          <ac:chgData name="Émilie Vaudrin" userId="S::emilie.vaudrin@polymtl.ca::cffb7cc5-143e-4abc-bb26-3ed08bfb32fa" providerId="AD" clId="Web-{577831F5-6999-4992-8D64-FE91604CE321}" dt="2021-04-14T16:12:19.799" v="1373" actId="1076"/>
          <ac:picMkLst>
            <pc:docMk/>
            <pc:sldMk cId="2106512140" sldId="300"/>
            <ac:picMk id="2" creationId="{FEBCD3C3-49BB-4C18-928F-115EC6B924FC}"/>
          </ac:picMkLst>
        </pc:picChg>
        <pc:picChg chg="add mod">
          <ac:chgData name="Émilie Vaudrin" userId="S::emilie.vaudrin@polymtl.ca::cffb7cc5-143e-4abc-bb26-3ed08bfb32fa" providerId="AD" clId="Web-{577831F5-6999-4992-8D64-FE91604CE321}" dt="2021-04-14T16:21:39.351" v="1519"/>
          <ac:picMkLst>
            <pc:docMk/>
            <pc:sldMk cId="2106512140" sldId="300"/>
            <ac:picMk id="7" creationId="{8F8D069E-7E47-4C72-859D-E78651277148}"/>
          </ac:picMkLst>
        </pc:picChg>
      </pc:sldChg>
      <pc:sldChg chg="modSp add replId">
        <pc:chgData name="Émilie Vaudrin" userId="S::emilie.vaudrin@polymtl.ca::cffb7cc5-143e-4abc-bb26-3ed08bfb32fa" providerId="AD" clId="Web-{577831F5-6999-4992-8D64-FE91604CE321}" dt="2021-04-14T16:35:54.876" v="1887" actId="1076"/>
        <pc:sldMkLst>
          <pc:docMk/>
          <pc:sldMk cId="1650567485" sldId="301"/>
        </pc:sldMkLst>
        <pc:spChg chg="mod">
          <ac:chgData name="Émilie Vaudrin" userId="S::emilie.vaudrin@polymtl.ca::cffb7cc5-143e-4abc-bb26-3ed08bfb32fa" providerId="AD" clId="Web-{577831F5-6999-4992-8D64-FE91604CE321}" dt="2021-04-14T16:26:17.667" v="1773" actId="20577"/>
          <ac:spMkLst>
            <pc:docMk/>
            <pc:sldMk cId="1650567485" sldId="301"/>
            <ac:spMk id="94" creationId="{00000000-0000-0000-0000-000000000000}"/>
          </ac:spMkLst>
        </pc:spChg>
        <pc:spChg chg="mod">
          <ac:chgData name="Émilie Vaudrin" userId="S::emilie.vaudrin@polymtl.ca::cffb7cc5-143e-4abc-bb26-3ed08bfb32fa" providerId="AD" clId="Web-{577831F5-6999-4992-8D64-FE91604CE321}" dt="2021-04-14T16:35:54.876" v="1887" actId="1076"/>
          <ac:spMkLst>
            <pc:docMk/>
            <pc:sldMk cId="1650567485" sldId="301"/>
            <ac:spMk id="96" creationId="{00000000-0000-0000-0000-000000000000}"/>
          </ac:spMkLst>
        </pc:spChg>
      </pc:sldChg>
      <pc:sldChg chg="add del replId">
        <pc:chgData name="Émilie Vaudrin" userId="S::emilie.vaudrin@polymtl.ca::cffb7cc5-143e-4abc-bb26-3ed08bfb32fa" providerId="AD" clId="Web-{577831F5-6999-4992-8D64-FE91604CE321}" dt="2021-04-14T16:25:48.729" v="1756"/>
        <pc:sldMkLst>
          <pc:docMk/>
          <pc:sldMk cId="3885347418" sldId="301"/>
        </pc:sldMkLst>
      </pc:sldChg>
      <pc:sldChg chg="add del replId">
        <pc:chgData name="Émilie Vaudrin" userId="S::emilie.vaudrin@polymtl.ca::cffb7cc5-143e-4abc-bb26-3ed08bfb32fa" providerId="AD" clId="Web-{577831F5-6999-4992-8D64-FE91604CE321}" dt="2021-04-14T16:26:27.292" v="1775"/>
        <pc:sldMkLst>
          <pc:docMk/>
          <pc:sldMk cId="2843302264" sldId="302"/>
        </pc:sldMkLst>
      </pc:sldChg>
      <pc:sldChg chg="addSp delSp modSp new ord">
        <pc:chgData name="Émilie Vaudrin" userId="S::emilie.vaudrin@polymtl.ca::cffb7cc5-143e-4abc-bb26-3ed08bfb32fa" providerId="AD" clId="Web-{577831F5-6999-4992-8D64-FE91604CE321}" dt="2021-04-14T16:34:56.688" v="1875" actId="1076"/>
        <pc:sldMkLst>
          <pc:docMk/>
          <pc:sldMk cId="3762953658" sldId="302"/>
        </pc:sldMkLst>
        <pc:spChg chg="mod">
          <ac:chgData name="Émilie Vaudrin" userId="S::emilie.vaudrin@polymtl.ca::cffb7cc5-143e-4abc-bb26-3ed08bfb32fa" providerId="AD" clId="Web-{577831F5-6999-4992-8D64-FE91604CE321}" dt="2021-04-14T16:34:56.688" v="1875" actId="1076"/>
          <ac:spMkLst>
            <pc:docMk/>
            <pc:sldMk cId="3762953658" sldId="302"/>
            <ac:spMk id="2" creationId="{5803CF9D-7C0B-4162-B582-DBAED67A4654}"/>
          </ac:spMkLst>
        </pc:spChg>
        <pc:spChg chg="add del mod">
          <ac:chgData name="Émilie Vaudrin" userId="S::emilie.vaudrin@polymtl.ca::cffb7cc5-143e-4abc-bb26-3ed08bfb32fa" providerId="AD" clId="Web-{577831F5-6999-4992-8D64-FE91604CE321}" dt="2021-04-14T16:30:55.170" v="1832"/>
          <ac:spMkLst>
            <pc:docMk/>
            <pc:sldMk cId="3762953658" sldId="302"/>
            <ac:spMk id="4" creationId="{D986DA5A-E065-4882-8EBE-2C76B1C0F93C}"/>
          </ac:spMkLst>
        </pc:spChg>
        <pc:spChg chg="add mod ord">
          <ac:chgData name="Émilie Vaudrin" userId="S::emilie.vaudrin@polymtl.ca::cffb7cc5-143e-4abc-bb26-3ed08bfb32fa" providerId="AD" clId="Web-{577831F5-6999-4992-8D64-FE91604CE321}" dt="2021-04-14T16:31:35.248" v="1839"/>
          <ac:spMkLst>
            <pc:docMk/>
            <pc:sldMk cId="3762953658" sldId="302"/>
            <ac:spMk id="6" creationId="{77DE9D6B-206A-471C-A47C-AF35B602CB58}"/>
          </ac:spMkLst>
        </pc:spChg>
        <pc:picChg chg="add mod">
          <ac:chgData name="Émilie Vaudrin" userId="S::emilie.vaudrin@polymtl.ca::cffb7cc5-143e-4abc-bb26-3ed08bfb32fa" providerId="AD" clId="Web-{577831F5-6999-4992-8D64-FE91604CE321}" dt="2021-04-14T16:31:05.232" v="1834" actId="1076"/>
          <ac:picMkLst>
            <pc:docMk/>
            <pc:sldMk cId="3762953658" sldId="302"/>
            <ac:picMk id="5" creationId="{5C7EC813-A8AA-4CCC-A92A-F1235471C0BF}"/>
          </ac:picMkLst>
        </pc:picChg>
      </pc:sldChg>
      <pc:sldChg chg="addSp modSp new">
        <pc:chgData name="Émilie Vaudrin" userId="S::emilie.vaudrin@polymtl.ca::cffb7cc5-143e-4abc-bb26-3ed08bfb32fa" providerId="AD" clId="Web-{577831F5-6999-4992-8D64-FE91604CE321}" dt="2021-04-14T16:34:24.906" v="1870" actId="14100"/>
        <pc:sldMkLst>
          <pc:docMk/>
          <pc:sldMk cId="3167236940" sldId="303"/>
        </pc:sldMkLst>
        <pc:spChg chg="mod">
          <ac:chgData name="Émilie Vaudrin" userId="S::emilie.vaudrin@polymtl.ca::cffb7cc5-143e-4abc-bb26-3ed08bfb32fa" providerId="AD" clId="Web-{577831F5-6999-4992-8D64-FE91604CE321}" dt="2021-04-14T16:34:24.906" v="1870" actId="14100"/>
          <ac:spMkLst>
            <pc:docMk/>
            <pc:sldMk cId="3167236940" sldId="303"/>
            <ac:spMk id="2" creationId="{EB46A067-CCFA-46D1-9B89-E9AEF165F28B}"/>
          </ac:spMkLst>
        </pc:spChg>
        <pc:spChg chg="add mod ord">
          <ac:chgData name="Émilie Vaudrin" userId="S::emilie.vaudrin@polymtl.ca::cffb7cc5-143e-4abc-bb26-3ed08bfb32fa" providerId="AD" clId="Web-{577831F5-6999-4992-8D64-FE91604CE321}" dt="2021-04-14T16:33:44.999" v="1863"/>
          <ac:spMkLst>
            <pc:docMk/>
            <pc:sldMk cId="3167236940" sldId="303"/>
            <ac:spMk id="5" creationId="{D0E58B90-C783-4AAE-B389-74E80DCFF6A0}"/>
          </ac:spMkLst>
        </pc:spChg>
        <pc:grpChg chg="add mod">
          <ac:chgData name="Émilie Vaudrin" userId="S::emilie.vaudrin@polymtl.ca::cffb7cc5-143e-4abc-bb26-3ed08bfb32fa" providerId="AD" clId="Web-{577831F5-6999-4992-8D64-FE91604CE321}" dt="2021-04-14T16:34:10.359" v="1867" actId="1076"/>
          <ac:grpSpMkLst>
            <pc:docMk/>
            <pc:sldMk cId="3167236940" sldId="303"/>
            <ac:grpSpMk id="6" creationId="{176599B5-F51F-4DB5-8914-8182A2874957}"/>
          </ac:grpSpMkLst>
        </pc:grpChg>
        <pc:picChg chg="add mod">
          <ac:chgData name="Émilie Vaudrin" userId="S::emilie.vaudrin@polymtl.ca::cffb7cc5-143e-4abc-bb26-3ed08bfb32fa" providerId="AD" clId="Web-{577831F5-6999-4992-8D64-FE91604CE321}" dt="2021-04-14T16:33:14.858" v="1858" actId="1076"/>
          <ac:picMkLst>
            <pc:docMk/>
            <pc:sldMk cId="3167236940" sldId="303"/>
            <ac:picMk id="4" creationId="{FA4F586C-11A8-4F27-9BF1-E91417310CDF}"/>
          </ac:picMkLst>
        </pc:picChg>
      </pc:sldChg>
      <pc:sldChg chg="new del">
        <pc:chgData name="Émilie Vaudrin" userId="S::emilie.vaudrin@polymtl.ca::cffb7cc5-143e-4abc-bb26-3ed08bfb32fa" providerId="AD" clId="Web-{577831F5-6999-4992-8D64-FE91604CE321}" dt="2021-04-14T16:35:19.282" v="1877"/>
        <pc:sldMkLst>
          <pc:docMk/>
          <pc:sldMk cId="7004090" sldId="304"/>
        </pc:sldMkLst>
      </pc:sldChg>
      <pc:sldChg chg="modSp add replId">
        <pc:chgData name="Émilie Vaudrin" userId="S::emilie.vaudrin@polymtl.ca::cffb7cc5-143e-4abc-bb26-3ed08bfb32fa" providerId="AD" clId="Web-{577831F5-6999-4992-8D64-FE91604CE321}" dt="2021-04-14T16:36:19.626" v="1896" actId="20577"/>
        <pc:sldMkLst>
          <pc:docMk/>
          <pc:sldMk cId="3922481642" sldId="304"/>
        </pc:sldMkLst>
        <pc:spChg chg="mod">
          <ac:chgData name="Émilie Vaudrin" userId="S::emilie.vaudrin@polymtl.ca::cffb7cc5-143e-4abc-bb26-3ed08bfb32fa" providerId="AD" clId="Web-{577831F5-6999-4992-8D64-FE91604CE321}" dt="2021-04-14T16:36:19.626" v="1896" actId="20577"/>
          <ac:spMkLst>
            <pc:docMk/>
            <pc:sldMk cId="3922481642" sldId="304"/>
            <ac:spMk id="94" creationId="{00000000-0000-0000-0000-000000000000}"/>
          </ac:spMkLst>
        </pc:spChg>
        <pc:spChg chg="mod">
          <ac:chgData name="Émilie Vaudrin" userId="S::emilie.vaudrin@polymtl.ca::cffb7cc5-143e-4abc-bb26-3ed08bfb32fa" providerId="AD" clId="Web-{577831F5-6999-4992-8D64-FE91604CE321}" dt="2021-04-14T16:35:38.813" v="1884" actId="1076"/>
          <ac:spMkLst>
            <pc:docMk/>
            <pc:sldMk cId="3922481642" sldId="304"/>
            <ac:spMk id="96" creationId="{00000000-0000-0000-0000-000000000000}"/>
          </ac:spMkLst>
        </pc:spChg>
      </pc:sldChg>
      <pc:sldChg chg="addSp delSp modSp new">
        <pc:chgData name="Émilie Vaudrin" userId="S::emilie.vaudrin@polymtl.ca::cffb7cc5-143e-4abc-bb26-3ed08bfb32fa" providerId="AD" clId="Web-{577831F5-6999-4992-8D64-FE91604CE321}" dt="2021-04-14T16:41:29.957" v="1926" actId="1076"/>
        <pc:sldMkLst>
          <pc:docMk/>
          <pc:sldMk cId="1436917626" sldId="305"/>
        </pc:sldMkLst>
        <pc:spChg chg="mod">
          <ac:chgData name="Émilie Vaudrin" userId="S::emilie.vaudrin@polymtl.ca::cffb7cc5-143e-4abc-bb26-3ed08bfb32fa" providerId="AD" clId="Web-{577831F5-6999-4992-8D64-FE91604CE321}" dt="2021-04-14T16:39:48.394" v="1911" actId="20577"/>
          <ac:spMkLst>
            <pc:docMk/>
            <pc:sldMk cId="1436917626" sldId="305"/>
            <ac:spMk id="2" creationId="{4465F399-684D-4EF2-98BA-D6AC853E5A32}"/>
          </ac:spMkLst>
        </pc:spChg>
        <pc:picChg chg="add del mod">
          <ac:chgData name="Émilie Vaudrin" userId="S::emilie.vaudrin@polymtl.ca::cffb7cc5-143e-4abc-bb26-3ed08bfb32fa" providerId="AD" clId="Web-{577831F5-6999-4992-8D64-FE91604CE321}" dt="2021-04-14T16:41:18.395" v="1920"/>
          <ac:picMkLst>
            <pc:docMk/>
            <pc:sldMk cId="1436917626" sldId="305"/>
            <ac:picMk id="4" creationId="{69792026-8C67-47E7-A03B-4EB5E9BFFE44}"/>
          </ac:picMkLst>
        </pc:picChg>
        <pc:picChg chg="add mod">
          <ac:chgData name="Émilie Vaudrin" userId="S::emilie.vaudrin@polymtl.ca::cffb7cc5-143e-4abc-bb26-3ed08bfb32fa" providerId="AD" clId="Web-{577831F5-6999-4992-8D64-FE91604CE321}" dt="2021-04-14T16:41:29.957" v="1926" actId="1076"/>
          <ac:picMkLst>
            <pc:docMk/>
            <pc:sldMk cId="1436917626" sldId="305"/>
            <ac:picMk id="5" creationId="{D8620AA8-18D2-430D-88DD-2085341E64C1}"/>
          </ac:picMkLst>
        </pc:picChg>
      </pc:sldChg>
    </pc:docChg>
  </pc:docChgLst>
  <pc:docChgLst>
    <pc:chgData name="Alexandre Morinvil" userId="S::alexandre.morinvil@polymtl.ca::d6fe4a8a-3495-4289-a5c3-e20e1173cd0c" providerId="AD" clId="Web-{8DD7772E-CBAF-40D9-A423-4E5676B457AC}"/>
    <pc:docChg chg="modSld">
      <pc:chgData name="Alexandre Morinvil" userId="S::alexandre.morinvil@polymtl.ca::d6fe4a8a-3495-4289-a5c3-e20e1173cd0c" providerId="AD" clId="Web-{8DD7772E-CBAF-40D9-A423-4E5676B457AC}" dt="2021-04-16T02:39:19.539" v="5" actId="1076"/>
      <pc:docMkLst>
        <pc:docMk/>
      </pc:docMkLst>
      <pc:sldChg chg="addSp modSp">
        <pc:chgData name="Alexandre Morinvil" userId="S::alexandre.morinvil@polymtl.ca::d6fe4a8a-3495-4289-a5c3-e20e1173cd0c" providerId="AD" clId="Web-{8DD7772E-CBAF-40D9-A423-4E5676B457AC}" dt="2021-04-16T02:39:19.539" v="5" actId="1076"/>
        <pc:sldMkLst>
          <pc:docMk/>
          <pc:sldMk cId="2865387720" sldId="306"/>
        </pc:sldMkLst>
        <pc:picChg chg="add mod modCrop">
          <ac:chgData name="Alexandre Morinvil" userId="S::alexandre.morinvil@polymtl.ca::d6fe4a8a-3495-4289-a5c3-e20e1173cd0c" providerId="AD" clId="Web-{8DD7772E-CBAF-40D9-A423-4E5676B457AC}" dt="2021-04-16T02:39:19.539" v="5" actId="1076"/>
          <ac:picMkLst>
            <pc:docMk/>
            <pc:sldMk cId="2865387720" sldId="306"/>
            <ac:picMk id="5" creationId="{76E9B7DD-F7AD-4504-BB20-46D3D06803AE}"/>
          </ac:picMkLst>
        </pc:picChg>
      </pc:sldChg>
    </pc:docChg>
  </pc:docChgLst>
  <pc:docChgLst>
    <pc:chgData name="Farid ELFAKHRY" userId="S::farid.elfakhry@polymtl.ca::b43c04d4-0297-4453-9807-148b01e4131c" providerId="AD" clId="Web-{1219479F-29D7-485D-831F-A4D6EBF588EE}"/>
    <pc:docChg chg="modSld">
      <pc:chgData name="Farid ELFAKHRY" userId="S::farid.elfakhry@polymtl.ca::b43c04d4-0297-4453-9807-148b01e4131c" providerId="AD" clId="Web-{1219479F-29D7-485D-831F-A4D6EBF588EE}" dt="2021-04-16T19:28:39.287" v="7" actId="20577"/>
      <pc:docMkLst>
        <pc:docMk/>
      </pc:docMkLst>
      <pc:sldChg chg="modSp">
        <pc:chgData name="Farid ELFAKHRY" userId="S::farid.elfakhry@polymtl.ca::b43c04d4-0297-4453-9807-148b01e4131c" providerId="AD" clId="Web-{1219479F-29D7-485D-831F-A4D6EBF588EE}" dt="2021-04-16T19:28:39.287" v="7" actId="20577"/>
        <pc:sldMkLst>
          <pc:docMk/>
          <pc:sldMk cId="2707200145" sldId="328"/>
        </pc:sldMkLst>
        <pc:spChg chg="mod">
          <ac:chgData name="Farid ELFAKHRY" userId="S::farid.elfakhry@polymtl.ca::b43c04d4-0297-4453-9807-148b01e4131c" providerId="AD" clId="Web-{1219479F-29D7-485D-831F-A4D6EBF588EE}" dt="2021-04-16T19:28:39.287" v="7" actId="20577"/>
          <ac:spMkLst>
            <pc:docMk/>
            <pc:sldMk cId="2707200145" sldId="328"/>
            <ac:spMk id="3" creationId="{EABA0E20-70E7-4FD1-BF1E-D97046D407B7}"/>
          </ac:spMkLst>
        </pc:spChg>
      </pc:sldChg>
      <pc:sldChg chg="modSp">
        <pc:chgData name="Farid ELFAKHRY" userId="S::farid.elfakhry@polymtl.ca::b43c04d4-0297-4453-9807-148b01e4131c" providerId="AD" clId="Web-{1219479F-29D7-485D-831F-A4D6EBF588EE}" dt="2021-04-16T19:28:03.521" v="1" actId="20577"/>
        <pc:sldMkLst>
          <pc:docMk/>
          <pc:sldMk cId="1931301469" sldId="329"/>
        </pc:sldMkLst>
        <pc:spChg chg="mod">
          <ac:chgData name="Farid ELFAKHRY" userId="S::farid.elfakhry@polymtl.ca::b43c04d4-0297-4453-9807-148b01e4131c" providerId="AD" clId="Web-{1219479F-29D7-485D-831F-A4D6EBF588EE}" dt="2021-04-16T19:28:03.521" v="1" actId="20577"/>
          <ac:spMkLst>
            <pc:docMk/>
            <pc:sldMk cId="1931301469" sldId="329"/>
            <ac:spMk id="3" creationId="{7B0243C9-7196-4C4D-93E1-C99094D75765}"/>
          </ac:spMkLst>
        </pc:spChg>
      </pc:sldChg>
    </pc:docChg>
  </pc:docChgLst>
  <pc:docChgLst>
    <pc:chgData name="Farid ELFAKHRY" userId="S::farid.elfakhry@polymtl.ca::b43c04d4-0297-4453-9807-148b01e4131c" providerId="AD" clId="Web-{B12CA328-FDAD-4223-9FC6-B55D29631962}"/>
    <pc:docChg chg="sldOrd">
      <pc:chgData name="Farid ELFAKHRY" userId="S::farid.elfakhry@polymtl.ca::b43c04d4-0297-4453-9807-148b01e4131c" providerId="AD" clId="Web-{B12CA328-FDAD-4223-9FC6-B55D29631962}" dt="2021-04-16T20:28:56.304" v="0"/>
      <pc:docMkLst>
        <pc:docMk/>
      </pc:docMkLst>
      <pc:sldChg chg="ord">
        <pc:chgData name="Farid ELFAKHRY" userId="S::farid.elfakhry@polymtl.ca::b43c04d4-0297-4453-9807-148b01e4131c" providerId="AD" clId="Web-{B12CA328-FDAD-4223-9FC6-B55D29631962}" dt="2021-04-16T20:28:56.304" v="0"/>
        <pc:sldMkLst>
          <pc:docMk/>
          <pc:sldMk cId="1904279109" sldId="315"/>
        </pc:sldMkLst>
      </pc:sldChg>
    </pc:docChg>
  </pc:docChgLst>
  <pc:docChgLst>
    <pc:chgData name="Julio Dandjinou" userId="S::julio-herve.dandjinou@polymtl.ca::d21762c7-86f1-445f-a5c8-ec05efe1adc5" providerId="AD" clId="Web-{FB5420D3-9ED0-4CEE-8F32-F09153369F3F}"/>
    <pc:docChg chg="modSld">
      <pc:chgData name="Julio Dandjinou" userId="S::julio-herve.dandjinou@polymtl.ca::d21762c7-86f1-445f-a5c8-ec05efe1adc5" providerId="AD" clId="Web-{FB5420D3-9ED0-4CEE-8F32-F09153369F3F}" dt="2021-04-16T20:26:37.029" v="147" actId="20577"/>
      <pc:docMkLst>
        <pc:docMk/>
      </pc:docMkLst>
      <pc:sldChg chg="modSp">
        <pc:chgData name="Julio Dandjinou" userId="S::julio-herve.dandjinou@polymtl.ca::d21762c7-86f1-445f-a5c8-ec05efe1adc5" providerId="AD" clId="Web-{FB5420D3-9ED0-4CEE-8F32-F09153369F3F}" dt="2021-04-16T20:26:37.029" v="147" actId="20577"/>
        <pc:sldMkLst>
          <pc:docMk/>
          <pc:sldMk cId="3023018844" sldId="298"/>
        </pc:sldMkLst>
        <pc:spChg chg="mod">
          <ac:chgData name="Julio Dandjinou" userId="S::julio-herve.dandjinou@polymtl.ca::d21762c7-86f1-445f-a5c8-ec05efe1adc5" providerId="AD" clId="Web-{FB5420D3-9ED0-4CEE-8F32-F09153369F3F}" dt="2021-04-16T20:26:37.029" v="147" actId="20577"/>
          <ac:spMkLst>
            <pc:docMk/>
            <pc:sldMk cId="3023018844" sldId="298"/>
            <ac:spMk id="30" creationId="{CF7F38FA-1BA8-49F8-B015-F5FE46344F4B}"/>
          </ac:spMkLst>
        </pc:spChg>
      </pc:sldChg>
      <pc:sldChg chg="modSp">
        <pc:chgData name="Julio Dandjinou" userId="S::julio-herve.dandjinou@polymtl.ca::d21762c7-86f1-445f-a5c8-ec05efe1adc5" providerId="AD" clId="Web-{FB5420D3-9ED0-4CEE-8F32-F09153369F3F}" dt="2021-04-16T20:20:19.343" v="139" actId="20577"/>
        <pc:sldMkLst>
          <pc:docMk/>
          <pc:sldMk cId="427306088" sldId="318"/>
        </pc:sldMkLst>
        <pc:spChg chg="mod">
          <ac:chgData name="Julio Dandjinou" userId="S::julio-herve.dandjinou@polymtl.ca::d21762c7-86f1-445f-a5c8-ec05efe1adc5" providerId="AD" clId="Web-{FB5420D3-9ED0-4CEE-8F32-F09153369F3F}" dt="2021-04-16T20:20:19.343" v="139" actId="20577"/>
          <ac:spMkLst>
            <pc:docMk/>
            <pc:sldMk cId="427306088" sldId="318"/>
            <ac:spMk id="9" creationId="{6FE32EC9-5FF5-4E4C-9EFE-9781D58BFC3F}"/>
          </ac:spMkLst>
        </pc:spChg>
        <pc:picChg chg="mod">
          <ac:chgData name="Julio Dandjinou" userId="S::julio-herve.dandjinou@polymtl.ca::d21762c7-86f1-445f-a5c8-ec05efe1adc5" providerId="AD" clId="Web-{FB5420D3-9ED0-4CEE-8F32-F09153369F3F}" dt="2021-04-16T20:04:57.111" v="52" actId="1076"/>
          <ac:picMkLst>
            <pc:docMk/>
            <pc:sldMk cId="427306088" sldId="318"/>
            <ac:picMk id="8" creationId="{5C46CAC5-3650-4BCA-BE45-67F6B227E957}"/>
          </ac:picMkLst>
        </pc:picChg>
      </pc:sldChg>
      <pc:sldChg chg="modSp">
        <pc:chgData name="Julio Dandjinou" userId="S::julio-herve.dandjinou@polymtl.ca::d21762c7-86f1-445f-a5c8-ec05efe1adc5" providerId="AD" clId="Web-{FB5420D3-9ED0-4CEE-8F32-F09153369F3F}" dt="2021-04-16T20:11:46.469" v="71" actId="20577"/>
        <pc:sldMkLst>
          <pc:docMk/>
          <pc:sldMk cId="169470480" sldId="319"/>
        </pc:sldMkLst>
        <pc:spChg chg="mod">
          <ac:chgData name="Julio Dandjinou" userId="S::julio-herve.dandjinou@polymtl.ca::d21762c7-86f1-445f-a5c8-ec05efe1adc5" providerId="AD" clId="Web-{FB5420D3-9ED0-4CEE-8F32-F09153369F3F}" dt="2021-04-16T20:11:46.469" v="71" actId="20577"/>
          <ac:spMkLst>
            <pc:docMk/>
            <pc:sldMk cId="169470480" sldId="319"/>
            <ac:spMk id="14" creationId="{13A64BDF-9864-45D5-BA23-A8BFD50C924E}"/>
          </ac:spMkLst>
        </pc:spChg>
        <pc:grpChg chg="mod">
          <ac:chgData name="Julio Dandjinou" userId="S::julio-herve.dandjinou@polymtl.ca::d21762c7-86f1-445f-a5c8-ec05efe1adc5" providerId="AD" clId="Web-{FB5420D3-9ED0-4CEE-8F32-F09153369F3F}" dt="2021-04-16T19:21:51.399" v="2" actId="1076"/>
          <ac:grpSpMkLst>
            <pc:docMk/>
            <pc:sldMk cId="169470480" sldId="319"/>
            <ac:grpSpMk id="6" creationId="{423042B7-20AF-497A-8B7C-75A5E3563394}"/>
          </ac:grpSpMkLst>
        </pc:grpChg>
      </pc:sldChg>
      <pc:sldChg chg="modSp">
        <pc:chgData name="Julio Dandjinou" userId="S::julio-herve.dandjinou@polymtl.ca::d21762c7-86f1-445f-a5c8-ec05efe1adc5" providerId="AD" clId="Web-{FB5420D3-9ED0-4CEE-8F32-F09153369F3F}" dt="2021-04-16T20:23:12.358" v="144" actId="20577"/>
        <pc:sldMkLst>
          <pc:docMk/>
          <pc:sldMk cId="2069048241" sldId="321"/>
        </pc:sldMkLst>
        <pc:spChg chg="mod">
          <ac:chgData name="Julio Dandjinou" userId="S::julio-herve.dandjinou@polymtl.ca::d21762c7-86f1-445f-a5c8-ec05efe1adc5" providerId="AD" clId="Web-{FB5420D3-9ED0-4CEE-8F32-F09153369F3F}" dt="2021-04-16T20:23:12.358" v="144" actId="20577"/>
          <ac:spMkLst>
            <pc:docMk/>
            <pc:sldMk cId="2069048241" sldId="321"/>
            <ac:spMk id="3" creationId="{6DEFD654-04BF-4E1E-857F-12E2BD223E42}"/>
          </ac:spMkLst>
        </pc:spChg>
        <pc:picChg chg="mod">
          <ac:chgData name="Julio Dandjinou" userId="S::julio-herve.dandjinou@polymtl.ca::d21762c7-86f1-445f-a5c8-ec05efe1adc5" providerId="AD" clId="Web-{FB5420D3-9ED0-4CEE-8F32-F09153369F3F}" dt="2021-04-16T19:26:29.929" v="25" actId="14100"/>
          <ac:picMkLst>
            <pc:docMk/>
            <pc:sldMk cId="2069048241" sldId="321"/>
            <ac:picMk id="11" creationId="{3ABF8C05-457E-48EE-918A-5D143FB27713}"/>
          </ac:picMkLst>
        </pc:picChg>
      </pc:sldChg>
      <pc:sldChg chg="modSp">
        <pc:chgData name="Julio Dandjinou" userId="S::julio-herve.dandjinou@polymtl.ca::d21762c7-86f1-445f-a5c8-ec05efe1adc5" providerId="AD" clId="Web-{FB5420D3-9ED0-4CEE-8F32-F09153369F3F}" dt="2021-04-16T20:16:43.359" v="78" actId="20577"/>
        <pc:sldMkLst>
          <pc:docMk/>
          <pc:sldMk cId="3148275481" sldId="330"/>
        </pc:sldMkLst>
        <pc:spChg chg="mod">
          <ac:chgData name="Julio Dandjinou" userId="S::julio-herve.dandjinou@polymtl.ca::d21762c7-86f1-445f-a5c8-ec05efe1adc5" providerId="AD" clId="Web-{FB5420D3-9ED0-4CEE-8F32-F09153369F3F}" dt="2021-04-16T20:16:43.359" v="78" actId="20577"/>
          <ac:spMkLst>
            <pc:docMk/>
            <pc:sldMk cId="3148275481" sldId="330"/>
            <ac:spMk id="2" creationId="{86CF784D-5E93-44C2-8CD2-A5C7E73B8EC4}"/>
          </ac:spMkLst>
        </pc:spChg>
      </pc:sldChg>
    </pc:docChg>
  </pc:docChgLst>
  <pc:docChgLst>
    <pc:chgData name="Alexandre Talens" userId="S::alexandre.talens@polymtl.ca::d8b14dba-9e28-4d2d-b4f3-fc89625380cb" providerId="AD" clId="Web-{3303FEA1-5B8F-4E5D-2C8E-2434BD17067E}"/>
    <pc:docChg chg="modSld">
      <pc:chgData name="Alexandre Talens" userId="S::alexandre.talens@polymtl.ca::d8b14dba-9e28-4d2d-b4f3-fc89625380cb" providerId="AD" clId="Web-{3303FEA1-5B8F-4E5D-2C8E-2434BD17067E}" dt="2021-04-16T02:42:59.735" v="19" actId="1076"/>
      <pc:docMkLst>
        <pc:docMk/>
      </pc:docMkLst>
      <pc:sldChg chg="addSp delSp modSp">
        <pc:chgData name="Alexandre Talens" userId="S::alexandre.talens@polymtl.ca::d8b14dba-9e28-4d2d-b4f3-fc89625380cb" providerId="AD" clId="Web-{3303FEA1-5B8F-4E5D-2C8E-2434BD17067E}" dt="2021-04-16T02:42:59.735" v="19" actId="1076"/>
        <pc:sldMkLst>
          <pc:docMk/>
          <pc:sldMk cId="3120642552" sldId="322"/>
        </pc:sldMkLst>
        <pc:grpChg chg="mod">
          <ac:chgData name="Alexandre Talens" userId="S::alexandre.talens@polymtl.ca::d8b14dba-9e28-4d2d-b4f3-fc89625380cb" providerId="AD" clId="Web-{3303FEA1-5B8F-4E5D-2C8E-2434BD17067E}" dt="2021-04-16T02:42:47.003" v="13" actId="1076"/>
          <ac:grpSpMkLst>
            <pc:docMk/>
            <pc:sldMk cId="3120642552" sldId="322"/>
            <ac:grpSpMk id="6" creationId="{F92E38E2-72EA-47F2-8594-5CCCD2534B6C}"/>
          </ac:grpSpMkLst>
        </pc:grpChg>
        <pc:grpChg chg="mod">
          <ac:chgData name="Alexandre Talens" userId="S::alexandre.talens@polymtl.ca::d8b14dba-9e28-4d2d-b4f3-fc89625380cb" providerId="AD" clId="Web-{3303FEA1-5B8F-4E5D-2C8E-2434BD17067E}" dt="2021-04-16T02:42:59.735" v="19" actId="1076"/>
          <ac:grpSpMkLst>
            <pc:docMk/>
            <pc:sldMk cId="3120642552" sldId="322"/>
            <ac:grpSpMk id="11" creationId="{3CCBE583-FBF5-4D52-8730-2CAADE58CCF7}"/>
          </ac:grpSpMkLst>
        </pc:grpChg>
        <pc:grpChg chg="mod">
          <ac:chgData name="Alexandre Talens" userId="S::alexandre.talens@polymtl.ca::d8b14dba-9e28-4d2d-b4f3-fc89625380cb" providerId="AD" clId="Web-{3303FEA1-5B8F-4E5D-2C8E-2434BD17067E}" dt="2021-04-16T02:42:54.158" v="16" actId="1076"/>
          <ac:grpSpMkLst>
            <pc:docMk/>
            <pc:sldMk cId="3120642552" sldId="322"/>
            <ac:grpSpMk id="12" creationId="{2143E11D-CA6D-42A6-A55C-68AC6D63015A}"/>
          </ac:grpSpMkLst>
        </pc:grpChg>
        <pc:picChg chg="add del mod">
          <ac:chgData name="Alexandre Talens" userId="S::alexandre.talens@polymtl.ca::d8b14dba-9e28-4d2d-b4f3-fc89625380cb" providerId="AD" clId="Web-{3303FEA1-5B8F-4E5D-2C8E-2434BD17067E}" dt="2021-04-16T02:39:42.436" v="2"/>
          <ac:picMkLst>
            <pc:docMk/>
            <pc:sldMk cId="3120642552" sldId="322"/>
            <ac:picMk id="13" creationId="{4F4EAC26-D5A3-469C-A80E-BD070967608D}"/>
          </ac:picMkLst>
        </pc:picChg>
        <pc:picChg chg="add del mod">
          <ac:chgData name="Alexandre Talens" userId="S::alexandre.talens@polymtl.ca::d8b14dba-9e28-4d2d-b4f3-fc89625380cb" providerId="AD" clId="Web-{3303FEA1-5B8F-4E5D-2C8E-2434BD17067E}" dt="2021-04-16T02:40:35.709" v="5"/>
          <ac:picMkLst>
            <pc:docMk/>
            <pc:sldMk cId="3120642552" sldId="322"/>
            <ac:picMk id="14" creationId="{FDCD1490-7F28-441F-B0F6-59CBB7D5B411}"/>
          </ac:picMkLst>
        </pc:picChg>
      </pc:sldChg>
    </pc:docChg>
  </pc:docChgLst>
  <pc:docChgLst>
    <pc:chgData name="Farid ELFAKHRY" userId="S::farid.elfakhry@polymtl.ca::b43c04d4-0297-4453-9807-148b01e4131c" providerId="AD" clId="Web-{B39A6194-14E2-40F1-B3B0-0730353722A2}"/>
    <pc:docChg chg="modSld">
      <pc:chgData name="Farid ELFAKHRY" userId="S::farid.elfakhry@polymtl.ca::b43c04d4-0297-4453-9807-148b01e4131c" providerId="AD" clId="Web-{B39A6194-14E2-40F1-B3B0-0730353722A2}" dt="2021-04-16T19:15:52.103" v="68"/>
      <pc:docMkLst>
        <pc:docMk/>
      </pc:docMkLst>
      <pc:sldChg chg="addSp delSp modSp">
        <pc:chgData name="Farid ELFAKHRY" userId="S::farid.elfakhry@polymtl.ca::b43c04d4-0297-4453-9807-148b01e4131c" providerId="AD" clId="Web-{B39A6194-14E2-40F1-B3B0-0730353722A2}" dt="2021-04-16T19:15:52.103" v="68"/>
        <pc:sldMkLst>
          <pc:docMk/>
          <pc:sldMk cId="2707200145" sldId="328"/>
        </pc:sldMkLst>
        <pc:spChg chg="del mod">
          <ac:chgData name="Farid ELFAKHRY" userId="S::farid.elfakhry@polymtl.ca::b43c04d4-0297-4453-9807-148b01e4131c" providerId="AD" clId="Web-{B39A6194-14E2-40F1-B3B0-0730353722A2}" dt="2021-04-16T19:14:49.195" v="54"/>
          <ac:spMkLst>
            <pc:docMk/>
            <pc:sldMk cId="2707200145" sldId="328"/>
            <ac:spMk id="4" creationId="{E893ACBA-7B82-4DA5-A4FE-4D473798D9C2}"/>
          </ac:spMkLst>
        </pc:spChg>
        <pc:spChg chg="add del mod">
          <ac:chgData name="Farid ELFAKHRY" userId="S::farid.elfakhry@polymtl.ca::b43c04d4-0297-4453-9807-148b01e4131c" providerId="AD" clId="Web-{B39A6194-14E2-40F1-B3B0-0730353722A2}" dt="2021-04-16T19:15:22.430" v="65"/>
          <ac:spMkLst>
            <pc:docMk/>
            <pc:sldMk cId="2707200145" sldId="328"/>
            <ac:spMk id="5" creationId="{543602ED-A0D6-4AA9-AFD4-C82314AF990F}"/>
          </ac:spMkLst>
        </pc:spChg>
        <pc:spChg chg="add del mod">
          <ac:chgData name="Farid ELFAKHRY" userId="S::farid.elfakhry@polymtl.ca::b43c04d4-0297-4453-9807-148b01e4131c" providerId="AD" clId="Web-{B39A6194-14E2-40F1-B3B0-0730353722A2}" dt="2021-04-16T19:15:16.665" v="58"/>
          <ac:spMkLst>
            <pc:docMk/>
            <pc:sldMk cId="2707200145" sldId="328"/>
            <ac:spMk id="7" creationId="{A3F75082-8D39-4F46-876A-BBCF4EB036AC}"/>
          </ac:spMkLst>
        </pc:spChg>
        <pc:spChg chg="add del mod">
          <ac:chgData name="Farid ELFAKHRY" userId="S::farid.elfakhry@polymtl.ca::b43c04d4-0297-4453-9807-148b01e4131c" providerId="AD" clId="Web-{B39A6194-14E2-40F1-B3B0-0730353722A2}" dt="2021-04-16T19:15:19.134" v="60"/>
          <ac:spMkLst>
            <pc:docMk/>
            <pc:sldMk cId="2707200145" sldId="328"/>
            <ac:spMk id="8" creationId="{CF75DC09-3C44-4CB3-BC11-D9A2BAD14B59}"/>
          </ac:spMkLst>
        </pc:spChg>
        <pc:spChg chg="add del mod">
          <ac:chgData name="Farid ELFAKHRY" userId="S::farid.elfakhry@polymtl.ca::b43c04d4-0297-4453-9807-148b01e4131c" providerId="AD" clId="Web-{B39A6194-14E2-40F1-B3B0-0730353722A2}" dt="2021-04-16T19:15:20.790" v="62"/>
          <ac:spMkLst>
            <pc:docMk/>
            <pc:sldMk cId="2707200145" sldId="328"/>
            <ac:spMk id="9" creationId="{C78C7919-5AB5-465D-B24E-B7FE7037C4E4}"/>
          </ac:spMkLst>
        </pc:spChg>
        <pc:spChg chg="add del mod">
          <ac:chgData name="Farid ELFAKHRY" userId="S::farid.elfakhry@polymtl.ca::b43c04d4-0297-4453-9807-148b01e4131c" providerId="AD" clId="Web-{B39A6194-14E2-40F1-B3B0-0730353722A2}" dt="2021-04-16T19:15:52.103" v="68"/>
          <ac:spMkLst>
            <pc:docMk/>
            <pc:sldMk cId="2707200145" sldId="328"/>
            <ac:spMk id="15" creationId="{09891132-01EA-4291-883F-D8D4D31C22B6}"/>
          </ac:spMkLst>
        </pc:spChg>
        <pc:picChg chg="del">
          <ac:chgData name="Farid ELFAKHRY" userId="S::farid.elfakhry@polymtl.ca::b43c04d4-0297-4453-9807-148b01e4131c" providerId="AD" clId="Web-{B39A6194-14E2-40F1-B3B0-0730353722A2}" dt="2021-04-16T19:07:24.997" v="0"/>
          <ac:picMkLst>
            <pc:docMk/>
            <pc:sldMk cId="2707200145" sldId="328"/>
            <ac:picMk id="3" creationId="{C0E80D29-9FB6-4167-8023-90C8C30C6DCC}"/>
          </ac:picMkLst>
        </pc:picChg>
        <pc:picChg chg="add del mod">
          <ac:chgData name="Farid ELFAKHRY" userId="S::farid.elfakhry@polymtl.ca::b43c04d4-0297-4453-9807-148b01e4131c" providerId="AD" clId="Web-{B39A6194-14E2-40F1-B3B0-0730353722A2}" dt="2021-04-16T19:07:52.217" v="6"/>
          <ac:picMkLst>
            <pc:docMk/>
            <pc:sldMk cId="2707200145" sldId="328"/>
            <ac:picMk id="6" creationId="{C7578BD1-2E61-4C0E-AC55-E7A72533343D}"/>
          </ac:picMkLst>
        </pc:picChg>
        <pc:picChg chg="add del mod">
          <ac:chgData name="Farid ELFAKHRY" userId="S::farid.elfakhry@polymtl.ca::b43c04d4-0297-4453-9807-148b01e4131c" providerId="AD" clId="Web-{B39A6194-14E2-40F1-B3B0-0730353722A2}" dt="2021-04-16T19:15:15.712" v="57"/>
          <ac:picMkLst>
            <pc:docMk/>
            <pc:sldMk cId="2707200145" sldId="328"/>
            <ac:picMk id="14" creationId="{8548C811-8FB7-4640-9958-1F490FE641FF}"/>
          </ac:picMkLst>
        </pc:picChg>
        <pc:cxnChg chg="add del mod ord">
          <ac:chgData name="Farid ELFAKHRY" userId="S::farid.elfakhry@polymtl.ca::b43c04d4-0297-4453-9807-148b01e4131c" providerId="AD" clId="Web-{B39A6194-14E2-40F1-B3B0-0730353722A2}" dt="2021-04-16T19:15:19.946" v="61"/>
          <ac:cxnSpMkLst>
            <pc:docMk/>
            <pc:sldMk cId="2707200145" sldId="328"/>
            <ac:cxnSpMk id="10" creationId="{173DD4CD-9201-4A9F-B08C-016A6E64EB2F}"/>
          </ac:cxnSpMkLst>
        </pc:cxnChg>
        <pc:cxnChg chg="add del mod ord">
          <ac:chgData name="Farid ELFAKHRY" userId="S::farid.elfakhry@polymtl.ca::b43c04d4-0297-4453-9807-148b01e4131c" providerId="AD" clId="Web-{B39A6194-14E2-40F1-B3B0-0730353722A2}" dt="2021-04-16T19:15:21.868" v="64"/>
          <ac:cxnSpMkLst>
            <pc:docMk/>
            <pc:sldMk cId="2707200145" sldId="328"/>
            <ac:cxnSpMk id="11" creationId="{A6099D30-8216-4F13-8146-B7BC13A8DCB3}"/>
          </ac:cxnSpMkLst>
        </pc:cxnChg>
        <pc:cxnChg chg="add del mod ord">
          <ac:chgData name="Farid ELFAKHRY" userId="S::farid.elfakhry@polymtl.ca::b43c04d4-0297-4453-9807-148b01e4131c" providerId="AD" clId="Web-{B39A6194-14E2-40F1-B3B0-0730353722A2}" dt="2021-04-16T19:15:18.680" v="59"/>
          <ac:cxnSpMkLst>
            <pc:docMk/>
            <pc:sldMk cId="2707200145" sldId="328"/>
            <ac:cxnSpMk id="12" creationId="{4F089F52-D665-4AC0-827A-D8931B41F0EE}"/>
          </ac:cxnSpMkLst>
        </pc:cxnChg>
        <pc:cxnChg chg="add del mod ord">
          <ac:chgData name="Farid ELFAKHRY" userId="S::farid.elfakhry@polymtl.ca::b43c04d4-0297-4453-9807-148b01e4131c" providerId="AD" clId="Web-{B39A6194-14E2-40F1-B3B0-0730353722A2}" dt="2021-04-16T19:15:21.259" v="63"/>
          <ac:cxnSpMkLst>
            <pc:docMk/>
            <pc:sldMk cId="2707200145" sldId="328"/>
            <ac:cxnSpMk id="13" creationId="{79E00725-F77E-41C3-8F2B-40B923D56BBA}"/>
          </ac:cxnSpMkLst>
        </pc:cxnChg>
      </pc:sldChg>
    </pc:docChg>
  </pc:docChgLst>
  <pc:docChgLst>
    <pc:chgData name="Alexandre Morinvil" userId="d6fe4a8a-3495-4289-a5c3-e20e1173cd0c" providerId="ADAL" clId="{2C7537DB-5B52-4CB0-88C9-384D34FFDED4}"/>
    <pc:docChg chg="undo custSel modSld">
      <pc:chgData name="Alexandre Morinvil" userId="d6fe4a8a-3495-4289-a5c3-e20e1173cd0c" providerId="ADAL" clId="{2C7537DB-5B52-4CB0-88C9-384D34FFDED4}" dt="2021-04-16T20:34:26.827" v="48" actId="14100"/>
      <pc:docMkLst>
        <pc:docMk/>
      </pc:docMkLst>
      <pc:sldChg chg="modSp mod">
        <pc:chgData name="Alexandre Morinvil" userId="d6fe4a8a-3495-4289-a5c3-e20e1173cd0c" providerId="ADAL" clId="{2C7537DB-5B52-4CB0-88C9-384D34FFDED4}" dt="2021-04-16T20:33:20.118" v="44" actId="1076"/>
        <pc:sldMkLst>
          <pc:docMk/>
          <pc:sldMk cId="3762953658" sldId="302"/>
        </pc:sldMkLst>
        <pc:spChg chg="mod">
          <ac:chgData name="Alexandre Morinvil" userId="d6fe4a8a-3495-4289-a5c3-e20e1173cd0c" providerId="ADAL" clId="{2C7537DB-5B52-4CB0-88C9-384D34FFDED4}" dt="2021-04-16T20:33:20.118" v="44" actId="1076"/>
          <ac:spMkLst>
            <pc:docMk/>
            <pc:sldMk cId="3762953658" sldId="302"/>
            <ac:spMk id="16" creationId="{4D2F27A2-DCF8-4952-8C0F-48BF90955AF9}"/>
          </ac:spMkLst>
        </pc:spChg>
        <pc:grpChg chg="mod">
          <ac:chgData name="Alexandre Morinvil" userId="d6fe4a8a-3495-4289-a5c3-e20e1173cd0c" providerId="ADAL" clId="{2C7537DB-5B52-4CB0-88C9-384D34FFDED4}" dt="2021-04-16T20:33:20.118" v="44" actId="1076"/>
          <ac:grpSpMkLst>
            <pc:docMk/>
            <pc:sldMk cId="3762953658" sldId="302"/>
            <ac:grpSpMk id="13" creationId="{B4A058B5-55E7-45E9-BB1D-DD25BCF6FBCD}"/>
          </ac:grpSpMkLst>
        </pc:grpChg>
        <pc:grpChg chg="mod">
          <ac:chgData name="Alexandre Morinvil" userId="d6fe4a8a-3495-4289-a5c3-e20e1173cd0c" providerId="ADAL" clId="{2C7537DB-5B52-4CB0-88C9-384D34FFDED4}" dt="2021-04-16T20:33:20.118" v="44" actId="1076"/>
          <ac:grpSpMkLst>
            <pc:docMk/>
            <pc:sldMk cId="3762953658" sldId="302"/>
            <ac:grpSpMk id="14" creationId="{92A1FBDB-F7FE-4173-8C6A-788429AB6EA8}"/>
          </ac:grpSpMkLst>
        </pc:grpChg>
        <pc:picChg chg="mod">
          <ac:chgData name="Alexandre Morinvil" userId="d6fe4a8a-3495-4289-a5c3-e20e1173cd0c" providerId="ADAL" clId="{2C7537DB-5B52-4CB0-88C9-384D34FFDED4}" dt="2021-04-16T20:33:20.118" v="44" actId="1076"/>
          <ac:picMkLst>
            <pc:docMk/>
            <pc:sldMk cId="3762953658" sldId="302"/>
            <ac:picMk id="7" creationId="{B7E1D55A-CDC7-40A6-9166-53C95D924CDF}"/>
          </ac:picMkLst>
        </pc:picChg>
      </pc:sldChg>
      <pc:sldChg chg="modSp mod">
        <pc:chgData name="Alexandre Morinvil" userId="d6fe4a8a-3495-4289-a5c3-e20e1173cd0c" providerId="ADAL" clId="{2C7537DB-5B52-4CB0-88C9-384D34FFDED4}" dt="2021-04-16T20:34:26.827" v="48" actId="14100"/>
        <pc:sldMkLst>
          <pc:docMk/>
          <pc:sldMk cId="2865387720" sldId="306"/>
        </pc:sldMkLst>
        <pc:spChg chg="mod">
          <ac:chgData name="Alexandre Morinvil" userId="d6fe4a8a-3495-4289-a5c3-e20e1173cd0c" providerId="ADAL" clId="{2C7537DB-5B52-4CB0-88C9-384D34FFDED4}" dt="2021-04-16T20:34:26.827" v="48" actId="14100"/>
          <ac:spMkLst>
            <pc:docMk/>
            <pc:sldMk cId="2865387720" sldId="306"/>
            <ac:spMk id="3" creationId="{4B54B5BC-C273-44A0-B8A9-B95A51535828}"/>
          </ac:spMkLst>
        </pc:spChg>
        <pc:spChg chg="mod">
          <ac:chgData name="Alexandre Morinvil" userId="d6fe4a8a-3495-4289-a5c3-e20e1173cd0c" providerId="ADAL" clId="{2C7537DB-5B52-4CB0-88C9-384D34FFDED4}" dt="2021-04-16T20:32:44.982" v="43" actId="12"/>
          <ac:spMkLst>
            <pc:docMk/>
            <pc:sldMk cId="2865387720" sldId="306"/>
            <ac:spMk id="8" creationId="{0CC3482E-815A-4A21-A116-7CB41C57959B}"/>
          </ac:spMkLst>
        </pc:spChg>
      </pc:sldChg>
      <pc:sldChg chg="modSp mod">
        <pc:chgData name="Alexandre Morinvil" userId="d6fe4a8a-3495-4289-a5c3-e20e1173cd0c" providerId="ADAL" clId="{2C7537DB-5B52-4CB0-88C9-384D34FFDED4}" dt="2021-04-16T18:51:36.577" v="15" actId="1076"/>
        <pc:sldMkLst>
          <pc:docMk/>
          <pc:sldMk cId="2157874716" sldId="313"/>
        </pc:sldMkLst>
        <pc:spChg chg="mod">
          <ac:chgData name="Alexandre Morinvil" userId="d6fe4a8a-3495-4289-a5c3-e20e1173cd0c" providerId="ADAL" clId="{2C7537DB-5B52-4CB0-88C9-384D34FFDED4}" dt="2021-04-16T18:51:36.207" v="14" actId="1076"/>
          <ac:spMkLst>
            <pc:docMk/>
            <pc:sldMk cId="2157874716" sldId="313"/>
            <ac:spMk id="10" creationId="{FA71CBB7-A66B-4473-A7E6-79E7EF53DBF7}"/>
          </ac:spMkLst>
        </pc:spChg>
        <pc:picChg chg="mod">
          <ac:chgData name="Alexandre Morinvil" userId="d6fe4a8a-3495-4289-a5c3-e20e1173cd0c" providerId="ADAL" clId="{2C7537DB-5B52-4CB0-88C9-384D34FFDED4}" dt="2021-04-16T18:51:36.577" v="15" actId="1076"/>
          <ac:picMkLst>
            <pc:docMk/>
            <pc:sldMk cId="2157874716" sldId="313"/>
            <ac:picMk id="6" creationId="{F0D2714E-624D-46FB-B785-5CB94E6411DB}"/>
          </ac:picMkLst>
        </pc:picChg>
      </pc:sldChg>
      <pc:sldChg chg="modSp mod">
        <pc:chgData name="Alexandre Morinvil" userId="d6fe4a8a-3495-4289-a5c3-e20e1173cd0c" providerId="ADAL" clId="{2C7537DB-5B52-4CB0-88C9-384D34FFDED4}" dt="2021-04-16T19:36:14.240" v="38" actId="12"/>
        <pc:sldMkLst>
          <pc:docMk/>
          <pc:sldMk cId="3117931207" sldId="314"/>
        </pc:sldMkLst>
        <pc:spChg chg="mod">
          <ac:chgData name="Alexandre Morinvil" userId="d6fe4a8a-3495-4289-a5c3-e20e1173cd0c" providerId="ADAL" clId="{2C7537DB-5B52-4CB0-88C9-384D34FFDED4}" dt="2021-04-16T19:36:14.240" v="38" actId="12"/>
          <ac:spMkLst>
            <pc:docMk/>
            <pc:sldMk cId="3117931207" sldId="314"/>
            <ac:spMk id="3" creationId="{FC7E1153-B40F-411F-9969-2FF82B1CA40B}"/>
          </ac:spMkLst>
        </pc:spChg>
      </pc:sldChg>
      <pc:sldChg chg="delSp modSp mod">
        <pc:chgData name="Alexandre Morinvil" userId="d6fe4a8a-3495-4289-a5c3-e20e1173cd0c" providerId="ADAL" clId="{2C7537DB-5B52-4CB0-88C9-384D34FFDED4}" dt="2021-04-16T19:35:46.027" v="37" actId="12"/>
        <pc:sldMkLst>
          <pc:docMk/>
          <pc:sldMk cId="427306088" sldId="318"/>
        </pc:sldMkLst>
        <pc:spChg chg="mod">
          <ac:chgData name="Alexandre Morinvil" userId="d6fe4a8a-3495-4289-a5c3-e20e1173cd0c" providerId="ADAL" clId="{2C7537DB-5B52-4CB0-88C9-384D34FFDED4}" dt="2021-04-16T19:35:46.027" v="37" actId="12"/>
          <ac:spMkLst>
            <pc:docMk/>
            <pc:sldMk cId="427306088" sldId="318"/>
            <ac:spMk id="9" creationId="{6FE32EC9-5FF5-4E4C-9EFE-9781D58BFC3F}"/>
          </ac:spMkLst>
        </pc:spChg>
        <pc:grpChg chg="del">
          <ac:chgData name="Alexandre Morinvil" userId="d6fe4a8a-3495-4289-a5c3-e20e1173cd0c" providerId="ADAL" clId="{2C7537DB-5B52-4CB0-88C9-384D34FFDED4}" dt="2021-04-16T18:48:22.223" v="6" actId="478"/>
          <ac:grpSpMkLst>
            <pc:docMk/>
            <pc:sldMk cId="427306088" sldId="318"/>
            <ac:grpSpMk id="10" creationId="{2F7FA0BA-4F6D-4FF0-B789-047D81F8EFCA}"/>
          </ac:grpSpMkLst>
        </pc:grpChg>
        <pc:picChg chg="mod">
          <ac:chgData name="Alexandre Morinvil" userId="d6fe4a8a-3495-4289-a5c3-e20e1173cd0c" providerId="ADAL" clId="{2C7537DB-5B52-4CB0-88C9-384D34FFDED4}" dt="2021-04-16T18:48:25.988" v="7" actId="1076"/>
          <ac:picMkLst>
            <pc:docMk/>
            <pc:sldMk cId="427306088" sldId="318"/>
            <ac:picMk id="8" creationId="{5C46CAC5-3650-4BCA-BE45-67F6B227E957}"/>
          </ac:picMkLst>
        </pc:picChg>
        <pc:picChg chg="del">
          <ac:chgData name="Alexandre Morinvil" userId="d6fe4a8a-3495-4289-a5c3-e20e1173cd0c" providerId="ADAL" clId="{2C7537DB-5B52-4CB0-88C9-384D34FFDED4}" dt="2021-04-16T18:48:17.118" v="4" actId="478"/>
          <ac:picMkLst>
            <pc:docMk/>
            <pc:sldMk cId="427306088" sldId="318"/>
            <ac:picMk id="11" creationId="{6A5966A2-9161-4632-BF22-90519B9D886B}"/>
          </ac:picMkLst>
        </pc:picChg>
      </pc:sldChg>
      <pc:sldChg chg="modSp mod">
        <pc:chgData name="Alexandre Morinvil" userId="d6fe4a8a-3495-4289-a5c3-e20e1173cd0c" providerId="ADAL" clId="{2C7537DB-5B52-4CB0-88C9-384D34FFDED4}" dt="2021-04-16T19:36:35.376" v="39" actId="12"/>
        <pc:sldMkLst>
          <pc:docMk/>
          <pc:sldMk cId="169470480" sldId="319"/>
        </pc:sldMkLst>
        <pc:spChg chg="mod">
          <ac:chgData name="Alexandre Morinvil" userId="d6fe4a8a-3495-4289-a5c3-e20e1173cd0c" providerId="ADAL" clId="{2C7537DB-5B52-4CB0-88C9-384D34FFDED4}" dt="2021-04-16T19:36:35.376" v="39" actId="12"/>
          <ac:spMkLst>
            <pc:docMk/>
            <pc:sldMk cId="169470480" sldId="319"/>
            <ac:spMk id="14" creationId="{13A64BDF-9864-45D5-BA23-A8BFD50C924E}"/>
          </ac:spMkLst>
        </pc:spChg>
        <pc:grpChg chg="mod">
          <ac:chgData name="Alexandre Morinvil" userId="d6fe4a8a-3495-4289-a5c3-e20e1173cd0c" providerId="ADAL" clId="{2C7537DB-5B52-4CB0-88C9-384D34FFDED4}" dt="2021-04-16T18:53:10.009" v="20" actId="1076"/>
          <ac:grpSpMkLst>
            <pc:docMk/>
            <pc:sldMk cId="169470480" sldId="319"/>
            <ac:grpSpMk id="6" creationId="{423042B7-20AF-497A-8B7C-75A5E3563394}"/>
          </ac:grpSpMkLst>
        </pc:grpChg>
      </pc:sldChg>
      <pc:sldChg chg="modSp mod">
        <pc:chgData name="Alexandre Morinvil" userId="d6fe4a8a-3495-4289-a5c3-e20e1173cd0c" providerId="ADAL" clId="{2C7537DB-5B52-4CB0-88C9-384D34FFDED4}" dt="2021-04-16T19:36:45.452" v="40" actId="12"/>
        <pc:sldMkLst>
          <pc:docMk/>
          <pc:sldMk cId="2069048241" sldId="321"/>
        </pc:sldMkLst>
        <pc:spChg chg="mod">
          <ac:chgData name="Alexandre Morinvil" userId="d6fe4a8a-3495-4289-a5c3-e20e1173cd0c" providerId="ADAL" clId="{2C7537DB-5B52-4CB0-88C9-384D34FFDED4}" dt="2021-04-16T19:36:45.452" v="40" actId="12"/>
          <ac:spMkLst>
            <pc:docMk/>
            <pc:sldMk cId="2069048241" sldId="321"/>
            <ac:spMk id="3" creationId="{6DEFD654-04BF-4E1E-857F-12E2BD223E42}"/>
          </ac:spMkLst>
        </pc:spChg>
        <pc:picChg chg="mod">
          <ac:chgData name="Alexandre Morinvil" userId="d6fe4a8a-3495-4289-a5c3-e20e1173cd0c" providerId="ADAL" clId="{2C7537DB-5B52-4CB0-88C9-384D34FFDED4}" dt="2021-04-16T18:56:49.211" v="32" actId="1076"/>
          <ac:picMkLst>
            <pc:docMk/>
            <pc:sldMk cId="2069048241" sldId="321"/>
            <ac:picMk id="11" creationId="{3ABF8C05-457E-48EE-918A-5D143FB27713}"/>
          </ac:picMkLst>
        </pc:picChg>
      </pc:sldChg>
      <pc:sldChg chg="modSp mod">
        <pc:chgData name="Alexandre Morinvil" userId="d6fe4a8a-3495-4289-a5c3-e20e1173cd0c" providerId="ADAL" clId="{2C7537DB-5B52-4CB0-88C9-384D34FFDED4}" dt="2021-04-16T19:35:27.699" v="34" actId="12"/>
        <pc:sldMkLst>
          <pc:docMk/>
          <pc:sldMk cId="2770815458" sldId="325"/>
        </pc:sldMkLst>
        <pc:spChg chg="mod">
          <ac:chgData name="Alexandre Morinvil" userId="d6fe4a8a-3495-4289-a5c3-e20e1173cd0c" providerId="ADAL" clId="{2C7537DB-5B52-4CB0-88C9-384D34FFDED4}" dt="2021-04-16T19:35:27.699" v="34" actId="12"/>
          <ac:spMkLst>
            <pc:docMk/>
            <pc:sldMk cId="2770815458" sldId="325"/>
            <ac:spMk id="8" creationId="{F22AFF90-B515-4E97-B912-4F9B759D2D59}"/>
          </ac:spMkLst>
        </pc:spChg>
      </pc:sldChg>
      <pc:sldChg chg="modSp mod">
        <pc:chgData name="Alexandre Morinvil" userId="d6fe4a8a-3495-4289-a5c3-e20e1173cd0c" providerId="ADAL" clId="{2C7537DB-5B52-4CB0-88C9-384D34FFDED4}" dt="2021-04-16T18:51:33.893" v="13" actId="1076"/>
        <pc:sldMkLst>
          <pc:docMk/>
          <pc:sldMk cId="3866890399" sldId="326"/>
        </pc:sldMkLst>
        <pc:spChg chg="mod">
          <ac:chgData name="Alexandre Morinvil" userId="d6fe4a8a-3495-4289-a5c3-e20e1173cd0c" providerId="ADAL" clId="{2C7537DB-5B52-4CB0-88C9-384D34FFDED4}" dt="2021-04-16T18:51:33.311" v="12" actId="1076"/>
          <ac:spMkLst>
            <pc:docMk/>
            <pc:sldMk cId="3866890399" sldId="326"/>
            <ac:spMk id="10" creationId="{FA71CBB7-A66B-4473-A7E6-79E7EF53DBF7}"/>
          </ac:spMkLst>
        </pc:spChg>
        <pc:picChg chg="mod">
          <ac:chgData name="Alexandre Morinvil" userId="d6fe4a8a-3495-4289-a5c3-e20e1173cd0c" providerId="ADAL" clId="{2C7537DB-5B52-4CB0-88C9-384D34FFDED4}" dt="2021-04-16T18:51:33.893" v="13" actId="1076"/>
          <ac:picMkLst>
            <pc:docMk/>
            <pc:sldMk cId="3866890399" sldId="326"/>
            <ac:picMk id="7" creationId="{40E723A8-29E1-45BA-B20C-C77B59F88061}"/>
          </ac:picMkLst>
        </pc:picChg>
      </pc:sldChg>
      <pc:sldChg chg="modSp mod">
        <pc:chgData name="Alexandre Morinvil" userId="d6fe4a8a-3495-4289-a5c3-e20e1173cd0c" providerId="ADAL" clId="{2C7537DB-5B52-4CB0-88C9-384D34FFDED4}" dt="2021-04-16T19:37:23.963" v="41" actId="207"/>
        <pc:sldMkLst>
          <pc:docMk/>
          <pc:sldMk cId="2707200145" sldId="328"/>
        </pc:sldMkLst>
        <pc:spChg chg="mod">
          <ac:chgData name="Alexandre Morinvil" userId="d6fe4a8a-3495-4289-a5c3-e20e1173cd0c" providerId="ADAL" clId="{2C7537DB-5B52-4CB0-88C9-384D34FFDED4}" dt="2021-04-16T19:37:23.963" v="41" actId="207"/>
          <ac:spMkLst>
            <pc:docMk/>
            <pc:sldMk cId="2707200145" sldId="328"/>
            <ac:spMk id="4" creationId="{66DD124C-2820-4753-AB19-A20328BAB399}"/>
          </ac:spMkLst>
        </pc:spChg>
      </pc:sldChg>
    </pc:docChg>
  </pc:docChgLst>
  <pc:docChgLst>
    <pc:chgData name="Alexandre Morinvil" userId="S::alexandre.morinvil@polymtl.ca::d6fe4a8a-3495-4289-a5c3-e20e1173cd0c" providerId="AD" clId="Web-{55A252C3-C534-4DFA-9241-BA0AEE9E69DF}"/>
    <pc:docChg chg="addSld delSld modSld">
      <pc:chgData name="Alexandre Morinvil" userId="S::alexandre.morinvil@polymtl.ca::d6fe4a8a-3495-4289-a5c3-e20e1173cd0c" providerId="AD" clId="Web-{55A252C3-C534-4DFA-9241-BA0AEE9E69DF}" dt="2021-04-16T17:32:38.875" v="17" actId="1076"/>
      <pc:docMkLst>
        <pc:docMk/>
      </pc:docMkLst>
      <pc:sldChg chg="modSp">
        <pc:chgData name="Alexandre Morinvil" userId="S::alexandre.morinvil@polymtl.ca::d6fe4a8a-3495-4289-a5c3-e20e1173cd0c" providerId="AD" clId="Web-{55A252C3-C534-4DFA-9241-BA0AEE9E69DF}" dt="2021-04-16T17:32:38.875" v="17" actId="1076"/>
        <pc:sldMkLst>
          <pc:docMk/>
          <pc:sldMk cId="3762953658" sldId="302"/>
        </pc:sldMkLst>
        <pc:spChg chg="mod">
          <ac:chgData name="Alexandre Morinvil" userId="S::alexandre.morinvil@polymtl.ca::d6fe4a8a-3495-4289-a5c3-e20e1173cd0c" providerId="AD" clId="Web-{55A252C3-C534-4DFA-9241-BA0AEE9E69DF}" dt="2021-04-16T17:32:31.547" v="16" actId="1076"/>
          <ac:spMkLst>
            <pc:docMk/>
            <pc:sldMk cId="3762953658" sldId="302"/>
            <ac:spMk id="11" creationId="{C010B82B-B62B-496C-AD54-BE76F67DDCB7}"/>
          </ac:spMkLst>
        </pc:spChg>
        <pc:grpChg chg="mod">
          <ac:chgData name="Alexandre Morinvil" userId="S::alexandre.morinvil@polymtl.ca::d6fe4a8a-3495-4289-a5c3-e20e1173cd0c" providerId="AD" clId="Web-{55A252C3-C534-4DFA-9241-BA0AEE9E69DF}" dt="2021-04-16T17:32:38.875" v="17" actId="1076"/>
          <ac:grpSpMkLst>
            <pc:docMk/>
            <pc:sldMk cId="3762953658" sldId="302"/>
            <ac:grpSpMk id="13" creationId="{B4A058B5-55E7-45E9-BB1D-DD25BCF6FBCD}"/>
          </ac:grpSpMkLst>
        </pc:grpChg>
        <pc:grpChg chg="mod">
          <ac:chgData name="Alexandre Morinvil" userId="S::alexandre.morinvil@polymtl.ca::d6fe4a8a-3495-4289-a5c3-e20e1173cd0c" providerId="AD" clId="Web-{55A252C3-C534-4DFA-9241-BA0AEE9E69DF}" dt="2021-04-16T17:32:18.126" v="12" actId="14100"/>
          <ac:grpSpMkLst>
            <pc:docMk/>
            <pc:sldMk cId="3762953658" sldId="302"/>
            <ac:grpSpMk id="14" creationId="{92A1FBDB-F7FE-4173-8C6A-788429AB6EA8}"/>
          </ac:grpSpMkLst>
        </pc:grpChg>
        <pc:picChg chg="mod">
          <ac:chgData name="Alexandre Morinvil" userId="S::alexandre.morinvil@polymtl.ca::d6fe4a8a-3495-4289-a5c3-e20e1173cd0c" providerId="AD" clId="Web-{55A252C3-C534-4DFA-9241-BA0AEE9E69DF}" dt="2021-04-16T17:32:26.907" v="15" actId="14100"/>
          <ac:picMkLst>
            <pc:docMk/>
            <pc:sldMk cId="3762953658" sldId="302"/>
            <ac:picMk id="5" creationId="{75D040E4-B7F9-488A-BD7E-457C2E856A3B}"/>
          </ac:picMkLst>
        </pc:picChg>
      </pc:sldChg>
      <pc:sldChg chg="del">
        <pc:chgData name="Alexandre Morinvil" userId="S::alexandre.morinvil@polymtl.ca::d6fe4a8a-3495-4289-a5c3-e20e1173cd0c" providerId="AD" clId="Web-{55A252C3-C534-4DFA-9241-BA0AEE9E69DF}" dt="2021-04-16T17:31:42.017" v="5"/>
        <pc:sldMkLst>
          <pc:docMk/>
          <pc:sldMk cId="1718432066" sldId="307"/>
        </pc:sldMkLst>
      </pc:sldChg>
      <pc:sldChg chg="modSp">
        <pc:chgData name="Alexandre Morinvil" userId="S::alexandre.morinvil@polymtl.ca::d6fe4a8a-3495-4289-a5c3-e20e1173cd0c" providerId="AD" clId="Web-{55A252C3-C534-4DFA-9241-BA0AEE9E69DF}" dt="2021-04-16T17:14:33.230" v="2" actId="1076"/>
        <pc:sldMkLst>
          <pc:docMk/>
          <pc:sldMk cId="427306088" sldId="318"/>
        </pc:sldMkLst>
        <pc:grpChg chg="mod">
          <ac:chgData name="Alexandre Morinvil" userId="S::alexandre.morinvil@polymtl.ca::d6fe4a8a-3495-4289-a5c3-e20e1173cd0c" providerId="AD" clId="Web-{55A252C3-C534-4DFA-9241-BA0AEE9E69DF}" dt="2021-04-16T17:14:33.230" v="2" actId="1076"/>
          <ac:grpSpMkLst>
            <pc:docMk/>
            <pc:sldMk cId="427306088" sldId="318"/>
            <ac:grpSpMk id="10" creationId="{2F7FA0BA-4F6D-4FF0-B789-047D81F8EFCA}"/>
          </ac:grpSpMkLst>
        </pc:grpChg>
      </pc:sldChg>
      <pc:sldChg chg="add del replId">
        <pc:chgData name="Alexandre Morinvil" userId="S::alexandre.morinvil@polymtl.ca::d6fe4a8a-3495-4289-a5c3-e20e1173cd0c" providerId="AD" clId="Web-{55A252C3-C534-4DFA-9241-BA0AEE9E69DF}" dt="2021-04-16T17:13:41.778" v="1"/>
        <pc:sldMkLst>
          <pc:docMk/>
          <pc:sldMk cId="3080454092" sldId="326"/>
        </pc:sldMkLst>
      </pc:sldChg>
      <pc:sldChg chg="add del replId">
        <pc:chgData name="Alexandre Morinvil" userId="S::alexandre.morinvil@polymtl.ca::d6fe4a8a-3495-4289-a5c3-e20e1173cd0c" providerId="AD" clId="Web-{55A252C3-C534-4DFA-9241-BA0AEE9E69DF}" dt="2021-04-16T17:31:40.860" v="4"/>
        <pc:sldMkLst>
          <pc:docMk/>
          <pc:sldMk cId="4026671974" sldId="326"/>
        </pc:sldMkLst>
      </pc:sldChg>
    </pc:docChg>
  </pc:docChgLst>
  <pc:docChgLst>
    <pc:chgData name="Alexandre Talens" userId="S::alexandre.talens@polymtl.ca::d8b14dba-9e28-4d2d-b4f3-fc89625380cb" providerId="AD" clId="Web-{58A5BB5C-5915-41C2-8D5D-1699673540C1}"/>
    <pc:docChg chg="modSld">
      <pc:chgData name="Alexandre Talens" userId="S::alexandre.talens@polymtl.ca::d8b14dba-9e28-4d2d-b4f3-fc89625380cb" providerId="AD" clId="Web-{58A5BB5C-5915-41C2-8D5D-1699673540C1}" dt="2021-04-16T01:17:51.574" v="14"/>
      <pc:docMkLst>
        <pc:docMk/>
      </pc:docMkLst>
      <pc:sldChg chg="addAnim delAnim modAnim">
        <pc:chgData name="Alexandre Talens" userId="S::alexandre.talens@polymtl.ca::d8b14dba-9e28-4d2d-b4f3-fc89625380cb" providerId="AD" clId="Web-{58A5BB5C-5915-41C2-8D5D-1699673540C1}" dt="2021-04-16T01:17:51.574" v="14"/>
        <pc:sldMkLst>
          <pc:docMk/>
          <pc:sldMk cId="2157874716" sldId="313"/>
        </pc:sldMkLst>
      </pc:sldChg>
    </pc:docChg>
  </pc:docChgLst>
  <pc:docChgLst>
    <pc:chgData name="Julio Dandjinou" userId="S::julio-herve.dandjinou@polymtl.ca::d21762c7-86f1-445f-a5c8-ec05efe1adc5" providerId="AD" clId="Web-{26992075-D2B3-4872-B731-C2DDC2DEB412}"/>
    <pc:docChg chg="addSld modSld">
      <pc:chgData name="Julio Dandjinou" userId="S::julio-herve.dandjinou@polymtl.ca::d21762c7-86f1-445f-a5c8-ec05efe1adc5" providerId="AD" clId="Web-{26992075-D2B3-4872-B731-C2DDC2DEB412}" dt="2021-04-16T02:52:46.309" v="537" actId="20577"/>
      <pc:docMkLst>
        <pc:docMk/>
      </pc:docMkLst>
      <pc:sldChg chg="modSp">
        <pc:chgData name="Julio Dandjinou" userId="S::julio-herve.dandjinou@polymtl.ca::d21762c7-86f1-445f-a5c8-ec05efe1adc5" providerId="AD" clId="Web-{26992075-D2B3-4872-B731-C2DDC2DEB412}" dt="2021-04-16T01:58:20.123" v="154" actId="14100"/>
        <pc:sldMkLst>
          <pc:docMk/>
          <pc:sldMk cId="1904279109" sldId="315"/>
        </pc:sldMkLst>
        <pc:spChg chg="mod">
          <ac:chgData name="Julio Dandjinou" userId="S::julio-herve.dandjinou@polymtl.ca::d21762c7-86f1-445f-a5c8-ec05efe1adc5" providerId="AD" clId="Web-{26992075-D2B3-4872-B731-C2DDC2DEB412}" dt="2021-04-16T01:58:20.123" v="154" actId="14100"/>
          <ac:spMkLst>
            <pc:docMk/>
            <pc:sldMk cId="1904279109" sldId="315"/>
            <ac:spMk id="5" creationId="{77C25774-F038-4F81-AD89-9DA655882C00}"/>
          </ac:spMkLst>
        </pc:spChg>
      </pc:sldChg>
      <pc:sldChg chg="addSp delSp modSp new mod modClrScheme chgLayout">
        <pc:chgData name="Julio Dandjinou" userId="S::julio-herve.dandjinou@polymtl.ca::d21762c7-86f1-445f-a5c8-ec05efe1adc5" providerId="AD" clId="Web-{26992075-D2B3-4872-B731-C2DDC2DEB412}" dt="2021-04-16T02:01:44.203" v="176" actId="20577"/>
        <pc:sldMkLst>
          <pc:docMk/>
          <pc:sldMk cId="427306088" sldId="318"/>
        </pc:sldMkLst>
        <pc:spChg chg="mod ord">
          <ac:chgData name="Julio Dandjinou" userId="S::julio-herve.dandjinou@polymtl.ca::d21762c7-86f1-445f-a5c8-ec05efe1adc5" providerId="AD" clId="Web-{26992075-D2B3-4872-B731-C2DDC2DEB412}" dt="2021-04-16T01:55:48.981" v="152" actId="20577"/>
          <ac:spMkLst>
            <pc:docMk/>
            <pc:sldMk cId="427306088" sldId="318"/>
            <ac:spMk id="2" creationId="{DF0C1E1A-21BA-47E7-8739-25369E363F54}"/>
          </ac:spMkLst>
        </pc:spChg>
        <pc:spChg chg="del">
          <ac:chgData name="Julio Dandjinou" userId="S::julio-herve.dandjinou@polymtl.ca::d21762c7-86f1-445f-a5c8-ec05efe1adc5" providerId="AD" clId="Web-{26992075-D2B3-4872-B731-C2DDC2DEB412}" dt="2021-04-16T01:50:50.634" v="1"/>
          <ac:spMkLst>
            <pc:docMk/>
            <pc:sldMk cId="427306088" sldId="318"/>
            <ac:spMk id="3" creationId="{DE9AB646-0E86-4B6F-AA77-DFCC78C64AA5}"/>
          </ac:spMkLst>
        </pc:spChg>
        <pc:spChg chg="mod ord">
          <ac:chgData name="Julio Dandjinou" userId="S::julio-herve.dandjinou@polymtl.ca::d21762c7-86f1-445f-a5c8-ec05efe1adc5" providerId="AD" clId="Web-{26992075-D2B3-4872-B731-C2DDC2DEB412}" dt="2021-04-16T01:52:30.041" v="77"/>
          <ac:spMkLst>
            <pc:docMk/>
            <pc:sldMk cId="427306088" sldId="318"/>
            <ac:spMk id="4" creationId="{BBD7DE20-5B11-40F8-991C-DE044A4F22FF}"/>
          </ac:spMkLst>
        </pc:spChg>
        <pc:spChg chg="add">
          <ac:chgData name="Julio Dandjinou" userId="S::julio-herve.dandjinou@polymtl.ca::d21762c7-86f1-445f-a5c8-ec05efe1adc5" providerId="AD" clId="Web-{26992075-D2B3-4872-B731-C2DDC2DEB412}" dt="2021-04-16T02:00:09.561" v="155"/>
          <ac:spMkLst>
            <pc:docMk/>
            <pc:sldMk cId="427306088" sldId="318"/>
            <ac:spMk id="5" creationId="{651736EC-AAC4-45B6-89C6-3C21B7366C7B}"/>
          </ac:spMkLst>
        </pc:spChg>
        <pc:spChg chg="add mod">
          <ac:chgData name="Julio Dandjinou" userId="S::julio-herve.dandjinou@polymtl.ca::d21762c7-86f1-445f-a5c8-ec05efe1adc5" providerId="AD" clId="Web-{26992075-D2B3-4872-B731-C2DDC2DEB412}" dt="2021-04-16T02:01:44.203" v="176" actId="20577"/>
          <ac:spMkLst>
            <pc:docMk/>
            <pc:sldMk cId="427306088" sldId="318"/>
            <ac:spMk id="7" creationId="{1B9D8A0D-226D-41D5-9E6D-3F06B6749255}"/>
          </ac:spMkLst>
        </pc:spChg>
        <pc:spChg chg="add mod">
          <ac:chgData name="Julio Dandjinou" userId="S::julio-herve.dandjinou@polymtl.ca::d21762c7-86f1-445f-a5c8-ec05efe1adc5" providerId="AD" clId="Web-{26992075-D2B3-4872-B731-C2DDC2DEB412}" dt="2021-04-16T01:55:25.387" v="150" actId="20577"/>
          <ac:spMkLst>
            <pc:docMk/>
            <pc:sldMk cId="427306088" sldId="318"/>
            <ac:spMk id="9" creationId="{6FE32EC9-5FF5-4E4C-9EFE-9781D58BFC3F}"/>
          </ac:spMkLst>
        </pc:spChg>
      </pc:sldChg>
      <pc:sldChg chg="addSp delSp modSp new mod modClrScheme chgLayout">
        <pc:chgData name="Julio Dandjinou" userId="S::julio-herve.dandjinou@polymtl.ca::d21762c7-86f1-445f-a5c8-ec05efe1adc5" providerId="AD" clId="Web-{26992075-D2B3-4872-B731-C2DDC2DEB412}" dt="2021-04-16T02:52:46.309" v="537" actId="20577"/>
        <pc:sldMkLst>
          <pc:docMk/>
          <pc:sldMk cId="169470480" sldId="319"/>
        </pc:sldMkLst>
        <pc:spChg chg="del">
          <ac:chgData name="Julio Dandjinou" userId="S::julio-herve.dandjinou@polymtl.ca::d21762c7-86f1-445f-a5c8-ec05efe1adc5" providerId="AD" clId="Web-{26992075-D2B3-4872-B731-C2DDC2DEB412}" dt="2021-04-16T02:13:44.663" v="178"/>
          <ac:spMkLst>
            <pc:docMk/>
            <pc:sldMk cId="169470480" sldId="319"/>
            <ac:spMk id="2" creationId="{6BE63D64-4E38-4560-9F7E-0D893AD6E4A0}"/>
          </ac:spMkLst>
        </pc:spChg>
        <pc:spChg chg="del">
          <ac:chgData name="Julio Dandjinou" userId="S::julio-herve.dandjinou@polymtl.ca::d21762c7-86f1-445f-a5c8-ec05efe1adc5" providerId="AD" clId="Web-{26992075-D2B3-4872-B731-C2DDC2DEB412}" dt="2021-04-16T02:13:44.663" v="178"/>
          <ac:spMkLst>
            <pc:docMk/>
            <pc:sldMk cId="169470480" sldId="319"/>
            <ac:spMk id="3" creationId="{6C7829FB-ABB2-477A-832D-5F3D27D691E4}"/>
          </ac:spMkLst>
        </pc:spChg>
        <pc:spChg chg="mod">
          <ac:chgData name="Julio Dandjinou" userId="S::julio-herve.dandjinou@polymtl.ca::d21762c7-86f1-445f-a5c8-ec05efe1adc5" providerId="AD" clId="Web-{26992075-D2B3-4872-B731-C2DDC2DEB412}" dt="2021-04-16T02:18:14.431" v="222"/>
          <ac:spMkLst>
            <pc:docMk/>
            <pc:sldMk cId="169470480" sldId="319"/>
            <ac:spMk id="4" creationId="{B7E84594-07CB-4973-A033-B7FAF96DEA95}"/>
          </ac:spMkLst>
        </pc:spChg>
        <pc:spChg chg="add mod">
          <ac:chgData name="Julio Dandjinou" userId="S::julio-herve.dandjinou@polymtl.ca::d21762c7-86f1-445f-a5c8-ec05efe1adc5" providerId="AD" clId="Web-{26992075-D2B3-4872-B731-C2DDC2DEB412}" dt="2021-04-16T02:41:17.303" v="391" actId="20577"/>
          <ac:spMkLst>
            <pc:docMk/>
            <pc:sldMk cId="169470480" sldId="319"/>
            <ac:spMk id="5" creationId="{9C0824A0-3F92-41A5-99A2-83C431D04AB2}"/>
          </ac:spMkLst>
        </pc:spChg>
        <pc:spChg chg="add del mod">
          <ac:chgData name="Julio Dandjinou" userId="S::julio-herve.dandjinou@polymtl.ca::d21762c7-86f1-445f-a5c8-ec05efe1adc5" providerId="AD" clId="Web-{26992075-D2B3-4872-B731-C2DDC2DEB412}" dt="2021-04-16T02:47:09.884" v="431"/>
          <ac:spMkLst>
            <pc:docMk/>
            <pc:sldMk cId="169470480" sldId="319"/>
            <ac:spMk id="6" creationId="{AF236478-41B1-4867-9F0C-37EE1EC25FB6}"/>
          </ac:spMkLst>
        </pc:spChg>
        <pc:spChg chg="add mod">
          <ac:chgData name="Julio Dandjinou" userId="S::julio-herve.dandjinou@polymtl.ca::d21762c7-86f1-445f-a5c8-ec05efe1adc5" providerId="AD" clId="Web-{26992075-D2B3-4872-B731-C2DDC2DEB412}" dt="2021-04-16T02:48:13.182" v="466" actId="20577"/>
          <ac:spMkLst>
            <pc:docMk/>
            <pc:sldMk cId="169470480" sldId="319"/>
            <ac:spMk id="8" creationId="{12048CB8-9A75-444F-B801-8E95C971B72A}"/>
          </ac:spMkLst>
        </pc:spChg>
        <pc:spChg chg="add mod">
          <ac:chgData name="Julio Dandjinou" userId="S::julio-herve.dandjinou@polymtl.ca::d21762c7-86f1-445f-a5c8-ec05efe1adc5" providerId="AD" clId="Web-{26992075-D2B3-4872-B731-C2DDC2DEB412}" dt="2021-04-16T02:52:46.309" v="537" actId="20577"/>
          <ac:spMkLst>
            <pc:docMk/>
            <pc:sldMk cId="169470480" sldId="319"/>
            <ac:spMk id="9" creationId="{1A02E153-19BD-4448-899E-246811A6A7F1}"/>
          </ac:spMkLst>
        </pc:spChg>
        <pc:spChg chg="add mod">
          <ac:chgData name="Julio Dandjinou" userId="S::julio-herve.dandjinou@polymtl.ca::d21762c7-86f1-445f-a5c8-ec05efe1adc5" providerId="AD" clId="Web-{26992075-D2B3-4872-B731-C2DDC2DEB412}" dt="2021-04-16T02:51:21.418" v="525" actId="20577"/>
          <ac:spMkLst>
            <pc:docMk/>
            <pc:sldMk cId="169470480" sldId="319"/>
            <ac:spMk id="14" creationId="{13A64BDF-9864-45D5-BA23-A8BFD50C924E}"/>
          </ac:spMkLst>
        </pc:spChg>
      </pc:sldChg>
      <pc:sldChg chg="addSp modSp new">
        <pc:chgData name="Julio Dandjinou" userId="S::julio-herve.dandjinou@polymtl.ca::d21762c7-86f1-445f-a5c8-ec05efe1adc5" providerId="AD" clId="Web-{26992075-D2B3-4872-B731-C2DDC2DEB412}" dt="2021-04-16T02:48:49.307" v="502" actId="20577"/>
        <pc:sldMkLst>
          <pc:docMk/>
          <pc:sldMk cId="2069048241" sldId="321"/>
        </pc:sldMkLst>
        <pc:spChg chg="mod">
          <ac:chgData name="Julio Dandjinou" userId="S::julio-herve.dandjinou@polymtl.ca::d21762c7-86f1-445f-a5c8-ec05efe1adc5" providerId="AD" clId="Web-{26992075-D2B3-4872-B731-C2DDC2DEB412}" dt="2021-04-16T02:24:40.872" v="302" actId="20577"/>
          <ac:spMkLst>
            <pc:docMk/>
            <pc:sldMk cId="2069048241" sldId="321"/>
            <ac:spMk id="2" creationId="{003224AE-819B-4120-AE90-737B91D73855}"/>
          </ac:spMkLst>
        </pc:spChg>
        <pc:spChg chg="mod">
          <ac:chgData name="Julio Dandjinou" userId="S::julio-herve.dandjinou@polymtl.ca::d21762c7-86f1-445f-a5c8-ec05efe1adc5" providerId="AD" clId="Web-{26992075-D2B3-4872-B731-C2DDC2DEB412}" dt="2021-04-16T02:34:50.034" v="361" actId="20577"/>
          <ac:spMkLst>
            <pc:docMk/>
            <pc:sldMk cId="2069048241" sldId="321"/>
            <ac:spMk id="3" creationId="{6DEFD654-04BF-4E1E-857F-12E2BD223E42}"/>
          </ac:spMkLst>
        </pc:spChg>
        <pc:spChg chg="add mod">
          <ac:chgData name="Julio Dandjinou" userId="S::julio-herve.dandjinou@polymtl.ca::d21762c7-86f1-445f-a5c8-ec05efe1adc5" providerId="AD" clId="Web-{26992075-D2B3-4872-B731-C2DDC2DEB412}" dt="2021-04-16T02:40:52.412" v="380" actId="20577"/>
          <ac:spMkLst>
            <pc:docMk/>
            <pc:sldMk cId="2069048241" sldId="321"/>
            <ac:spMk id="6" creationId="{B57D07E6-5212-4DF1-BA7C-51036D2B22BC}"/>
          </ac:spMkLst>
        </pc:spChg>
        <pc:spChg chg="add mod">
          <ac:chgData name="Julio Dandjinou" userId="S::julio-herve.dandjinou@polymtl.ca::d21762c7-86f1-445f-a5c8-ec05efe1adc5" providerId="AD" clId="Web-{26992075-D2B3-4872-B731-C2DDC2DEB412}" dt="2021-04-16T02:48:49.307" v="502" actId="20577"/>
          <ac:spMkLst>
            <pc:docMk/>
            <pc:sldMk cId="2069048241" sldId="321"/>
            <ac:spMk id="8" creationId="{0399BE49-BD94-4A60-8F0B-87F6C6D6E750}"/>
          </ac:spMkLst>
        </pc:spChg>
      </pc:sldChg>
    </pc:docChg>
  </pc:docChgLst>
  <pc:docChgLst>
    <pc:chgData name="Émilie Vaudrin" userId="S::emilie.vaudrin@polymtl.ca::cffb7cc5-143e-4abc-bb26-3ed08bfb32fa" providerId="AD" clId="Web-{7A649D3D-2C29-4FED-B314-6A0FB1F1DFC4}"/>
    <pc:docChg chg="modSld">
      <pc:chgData name="Émilie Vaudrin" userId="S::emilie.vaudrin@polymtl.ca::cffb7cc5-143e-4abc-bb26-3ed08bfb32fa" providerId="AD" clId="Web-{7A649D3D-2C29-4FED-B314-6A0FB1F1DFC4}" dt="2021-04-16T01:07:49.718" v="12"/>
      <pc:docMkLst>
        <pc:docMk/>
      </pc:docMkLst>
      <pc:sldChg chg="addSp modSp">
        <pc:chgData name="Émilie Vaudrin" userId="S::emilie.vaudrin@polymtl.ca::cffb7cc5-143e-4abc-bb26-3ed08bfb32fa" providerId="AD" clId="Web-{7A649D3D-2C29-4FED-B314-6A0FB1F1DFC4}" dt="2021-04-16T01:04:52.265" v="2" actId="20577"/>
        <pc:sldMkLst>
          <pc:docMk/>
          <pc:sldMk cId="3762953658" sldId="302"/>
        </pc:sldMkLst>
        <pc:spChg chg="add mod">
          <ac:chgData name="Émilie Vaudrin" userId="S::emilie.vaudrin@polymtl.ca::cffb7cc5-143e-4abc-bb26-3ed08bfb32fa" providerId="AD" clId="Web-{7A649D3D-2C29-4FED-B314-6A0FB1F1DFC4}" dt="2021-04-16T01:04:52.265" v="2" actId="20577"/>
          <ac:spMkLst>
            <pc:docMk/>
            <pc:sldMk cId="3762953658" sldId="302"/>
            <ac:spMk id="6" creationId="{E3CCA026-C4B8-4701-BEF2-FFFA31F8F575}"/>
          </ac:spMkLst>
        </pc:spChg>
      </pc:sldChg>
      <pc:sldChg chg="addSp modSp">
        <pc:chgData name="Émilie Vaudrin" userId="S::emilie.vaudrin@polymtl.ca::cffb7cc5-143e-4abc-bb26-3ed08bfb32fa" providerId="AD" clId="Web-{7A649D3D-2C29-4FED-B314-6A0FB1F1DFC4}" dt="2021-04-16T01:07:08.093" v="6" actId="1076"/>
        <pc:sldMkLst>
          <pc:docMk/>
          <pc:sldMk cId="2865387720" sldId="306"/>
        </pc:sldMkLst>
        <pc:spChg chg="add mod">
          <ac:chgData name="Émilie Vaudrin" userId="S::emilie.vaudrin@polymtl.ca::cffb7cc5-143e-4abc-bb26-3ed08bfb32fa" providerId="AD" clId="Web-{7A649D3D-2C29-4FED-B314-6A0FB1F1DFC4}" dt="2021-04-16T01:07:08.093" v="6" actId="1076"/>
          <ac:spMkLst>
            <pc:docMk/>
            <pc:sldMk cId="2865387720" sldId="306"/>
            <ac:spMk id="3" creationId="{CA50D8FA-707C-4BFC-8EB4-282DE921A8B9}"/>
          </ac:spMkLst>
        </pc:spChg>
      </pc:sldChg>
      <pc:sldChg chg="addSp">
        <pc:chgData name="Émilie Vaudrin" userId="S::emilie.vaudrin@polymtl.ca::cffb7cc5-143e-4abc-bb26-3ed08bfb32fa" providerId="AD" clId="Web-{7A649D3D-2C29-4FED-B314-6A0FB1F1DFC4}" dt="2021-04-16T01:07:49.718" v="12"/>
        <pc:sldMkLst>
          <pc:docMk/>
          <pc:sldMk cId="2157874716" sldId="313"/>
        </pc:sldMkLst>
        <pc:spChg chg="add">
          <ac:chgData name="Émilie Vaudrin" userId="S::emilie.vaudrin@polymtl.ca::cffb7cc5-143e-4abc-bb26-3ed08bfb32fa" providerId="AD" clId="Web-{7A649D3D-2C29-4FED-B314-6A0FB1F1DFC4}" dt="2021-04-16T01:07:49.718" v="12"/>
          <ac:spMkLst>
            <pc:docMk/>
            <pc:sldMk cId="2157874716" sldId="313"/>
            <ac:spMk id="5" creationId="{3BA9886C-9A35-4228-A9A3-D79B18DE98C3}"/>
          </ac:spMkLst>
        </pc:spChg>
      </pc:sldChg>
      <pc:sldChg chg="addSp">
        <pc:chgData name="Émilie Vaudrin" userId="S::emilie.vaudrin@polymtl.ca::cffb7cc5-143e-4abc-bb26-3ed08bfb32fa" providerId="AD" clId="Web-{7A649D3D-2C29-4FED-B314-6A0FB1F1DFC4}" dt="2021-04-16T01:07:48.077" v="11"/>
        <pc:sldMkLst>
          <pc:docMk/>
          <pc:sldMk cId="3117931207" sldId="314"/>
        </pc:sldMkLst>
        <pc:spChg chg="add">
          <ac:chgData name="Émilie Vaudrin" userId="S::emilie.vaudrin@polymtl.ca::cffb7cc5-143e-4abc-bb26-3ed08bfb32fa" providerId="AD" clId="Web-{7A649D3D-2C29-4FED-B314-6A0FB1F1DFC4}" dt="2021-04-16T01:07:48.077" v="11"/>
          <ac:spMkLst>
            <pc:docMk/>
            <pc:sldMk cId="3117931207" sldId="314"/>
            <ac:spMk id="5" creationId="{628C84D1-906B-4FD5-B767-797437A4A855}"/>
          </ac:spMkLst>
        </pc:spChg>
      </pc:sldChg>
      <pc:sldChg chg="addSp modSp">
        <pc:chgData name="Émilie Vaudrin" userId="S::emilie.vaudrin@polymtl.ca::cffb7cc5-143e-4abc-bb26-3ed08bfb32fa" providerId="AD" clId="Web-{7A649D3D-2C29-4FED-B314-6A0FB1F1DFC4}" dt="2021-04-16T01:07:31.374" v="10" actId="20577"/>
        <pc:sldMkLst>
          <pc:docMk/>
          <pc:sldMk cId="1904279109" sldId="315"/>
        </pc:sldMkLst>
        <pc:spChg chg="add mod">
          <ac:chgData name="Émilie Vaudrin" userId="S::emilie.vaudrin@polymtl.ca::cffb7cc5-143e-4abc-bb26-3ed08bfb32fa" providerId="AD" clId="Web-{7A649D3D-2C29-4FED-B314-6A0FB1F1DFC4}" dt="2021-04-16T01:07:31.374" v="10" actId="20577"/>
          <ac:spMkLst>
            <pc:docMk/>
            <pc:sldMk cId="1904279109" sldId="315"/>
            <ac:spMk id="5" creationId="{77C25774-F038-4F81-AD89-9DA655882C00}"/>
          </ac:spMkLst>
        </pc:spChg>
      </pc:sldChg>
    </pc:docChg>
  </pc:docChgLst>
  <pc:docChgLst>
    <pc:chgData name="Alexandre Talens" userId="S::alexandre.talens@polymtl.ca::d8b14dba-9e28-4d2d-b4f3-fc89625380cb" providerId="AD" clId="Web-{BA6E360C-33D0-4CA0-BD86-C35CBE6A99E0}"/>
    <pc:docChg chg="addSld modSld sldOrd">
      <pc:chgData name="Alexandre Talens" userId="S::alexandre.talens@polymtl.ca::d8b14dba-9e28-4d2d-b4f3-fc89625380cb" providerId="AD" clId="Web-{BA6E360C-33D0-4CA0-BD86-C35CBE6A99E0}" dt="2021-04-15T13:01:45.187" v="133" actId="20577"/>
      <pc:docMkLst>
        <pc:docMk/>
      </pc:docMkLst>
      <pc:sldChg chg="addSp delSp modSp new mod modClrScheme chgLayout">
        <pc:chgData name="Alexandre Talens" userId="S::alexandre.talens@polymtl.ca::d8b14dba-9e28-4d2d-b4f3-fc89625380cb" providerId="AD" clId="Web-{BA6E360C-33D0-4CA0-BD86-C35CBE6A99E0}" dt="2021-04-15T12:58:12.875" v="79" actId="1076"/>
        <pc:sldMkLst>
          <pc:docMk/>
          <pc:sldMk cId="2157874716" sldId="313"/>
        </pc:sldMkLst>
        <pc:spChg chg="mod ord">
          <ac:chgData name="Alexandre Talens" userId="S::alexandre.talens@polymtl.ca::d8b14dba-9e28-4d2d-b4f3-fc89625380cb" providerId="AD" clId="Web-{BA6E360C-33D0-4CA0-BD86-C35CBE6A99E0}" dt="2021-04-15T12:57:16.407" v="45"/>
          <ac:spMkLst>
            <pc:docMk/>
            <pc:sldMk cId="2157874716" sldId="313"/>
            <ac:spMk id="2" creationId="{1233AB83-69EF-4D1A-B8DA-4B96616FFC9C}"/>
          </ac:spMkLst>
        </pc:spChg>
        <pc:spChg chg="mod ord">
          <ac:chgData name="Alexandre Talens" userId="S::alexandre.talens@polymtl.ca::d8b14dba-9e28-4d2d-b4f3-fc89625380cb" providerId="AD" clId="Web-{BA6E360C-33D0-4CA0-BD86-C35CBE6A99E0}" dt="2021-04-15T12:57:16.407" v="45"/>
          <ac:spMkLst>
            <pc:docMk/>
            <pc:sldMk cId="2157874716" sldId="313"/>
            <ac:spMk id="3" creationId="{9EE071B2-D447-45BA-A6A5-2980F92435BB}"/>
          </ac:spMkLst>
        </pc:spChg>
        <pc:spChg chg="add del mod">
          <ac:chgData name="Alexandre Talens" userId="S::alexandre.talens@polymtl.ca::d8b14dba-9e28-4d2d-b4f3-fc89625380cb" providerId="AD" clId="Web-{BA6E360C-33D0-4CA0-BD86-C35CBE6A99E0}" dt="2021-04-15T12:57:07.891" v="44"/>
          <ac:spMkLst>
            <pc:docMk/>
            <pc:sldMk cId="2157874716" sldId="313"/>
            <ac:spMk id="9" creationId="{311358BB-E89E-4BFF-8502-A91FB5EE6527}"/>
          </ac:spMkLst>
        </pc:spChg>
        <pc:spChg chg="add mod ord">
          <ac:chgData name="Alexandre Talens" userId="S::alexandre.talens@polymtl.ca::d8b14dba-9e28-4d2d-b4f3-fc89625380cb" providerId="AD" clId="Web-{BA6E360C-33D0-4CA0-BD86-C35CBE6A99E0}" dt="2021-04-15T12:57:27.719" v="47" actId="20577"/>
          <ac:spMkLst>
            <pc:docMk/>
            <pc:sldMk cId="2157874716" sldId="313"/>
            <ac:spMk id="10" creationId="{FA71CBB7-A66B-4473-A7E6-79E7EF53DBF7}"/>
          </ac:spMkLst>
        </pc:spChg>
        <pc:spChg chg="add mod ord">
          <ac:chgData name="Alexandre Talens" userId="S::alexandre.talens@polymtl.ca::d8b14dba-9e28-4d2d-b4f3-fc89625380cb" providerId="AD" clId="Web-{BA6E360C-33D0-4CA0-BD86-C35CBE6A99E0}" dt="2021-04-15T12:57:46.110" v="57" actId="20577"/>
          <ac:spMkLst>
            <pc:docMk/>
            <pc:sldMk cId="2157874716" sldId="313"/>
            <ac:spMk id="11" creationId="{A657C264-32E8-4D24-8DC1-36E0DE28752A}"/>
          </ac:spMkLst>
        </pc:spChg>
        <pc:spChg chg="add mod ord">
          <ac:chgData name="Alexandre Talens" userId="S::alexandre.talens@polymtl.ca::d8b14dba-9e28-4d2d-b4f3-fc89625380cb" providerId="AD" clId="Web-{BA6E360C-33D0-4CA0-BD86-C35CBE6A99E0}" dt="2021-04-15T12:58:04.219" v="77" actId="20577"/>
          <ac:spMkLst>
            <pc:docMk/>
            <pc:sldMk cId="2157874716" sldId="313"/>
            <ac:spMk id="12" creationId="{648BFE40-A14A-4137-84D7-8C90B1DB0665}"/>
          </ac:spMkLst>
        </pc:spChg>
        <pc:picChg chg="add del mod">
          <ac:chgData name="Alexandre Talens" userId="S::alexandre.talens@polymtl.ca::d8b14dba-9e28-4d2d-b4f3-fc89625380cb" providerId="AD" clId="Web-{BA6E360C-33D0-4CA0-BD86-C35CBE6A99E0}" dt="2021-04-15T12:52:44.908" v="21"/>
          <ac:picMkLst>
            <pc:docMk/>
            <pc:sldMk cId="2157874716" sldId="313"/>
            <ac:picMk id="4" creationId="{92255014-36AD-48BD-90D5-8A9DD999EA17}"/>
          </ac:picMkLst>
        </pc:picChg>
        <pc:picChg chg="add del mod">
          <ac:chgData name="Alexandre Talens" userId="S::alexandre.talens@polymtl.ca::d8b14dba-9e28-4d2d-b4f3-fc89625380cb" providerId="AD" clId="Web-{BA6E360C-33D0-4CA0-BD86-C35CBE6A99E0}" dt="2021-04-15T12:53:30.392" v="30"/>
          <ac:picMkLst>
            <pc:docMk/>
            <pc:sldMk cId="2157874716" sldId="313"/>
            <ac:picMk id="5" creationId="{A5F8ADCA-4566-4353-8B92-134C9286C6AA}"/>
          </ac:picMkLst>
        </pc:picChg>
        <pc:picChg chg="add mod">
          <ac:chgData name="Alexandre Talens" userId="S::alexandre.talens@polymtl.ca::d8b14dba-9e28-4d2d-b4f3-fc89625380cb" providerId="AD" clId="Web-{BA6E360C-33D0-4CA0-BD86-C35CBE6A99E0}" dt="2021-04-15T12:57:38.594" v="48" actId="1076"/>
          <ac:picMkLst>
            <pc:docMk/>
            <pc:sldMk cId="2157874716" sldId="313"/>
            <ac:picMk id="6" creationId="{F0D2714E-624D-46FB-B785-5CB94E6411DB}"/>
          </ac:picMkLst>
        </pc:picChg>
        <pc:picChg chg="add mod">
          <ac:chgData name="Alexandre Talens" userId="S::alexandre.talens@polymtl.ca::d8b14dba-9e28-4d2d-b4f3-fc89625380cb" providerId="AD" clId="Web-{BA6E360C-33D0-4CA0-BD86-C35CBE6A99E0}" dt="2021-04-15T12:58:12.875" v="79" actId="1076"/>
          <ac:picMkLst>
            <pc:docMk/>
            <pc:sldMk cId="2157874716" sldId="313"/>
            <ac:picMk id="7" creationId="{40E723A8-29E1-45BA-B20C-C77B59F88061}"/>
          </ac:picMkLst>
        </pc:picChg>
        <pc:picChg chg="add mod">
          <ac:chgData name="Alexandre Talens" userId="S::alexandre.talens@polymtl.ca::d8b14dba-9e28-4d2d-b4f3-fc89625380cb" providerId="AD" clId="Web-{BA6E360C-33D0-4CA0-BD86-C35CBE6A99E0}" dt="2021-04-15T12:58:10.141" v="78" actId="1076"/>
          <ac:picMkLst>
            <pc:docMk/>
            <pc:sldMk cId="2157874716" sldId="313"/>
            <ac:picMk id="8" creationId="{8E81CDB2-7910-4D12-8BED-6A8177432904}"/>
          </ac:picMkLst>
        </pc:picChg>
      </pc:sldChg>
      <pc:sldChg chg="modSp new ord">
        <pc:chgData name="Alexandre Talens" userId="S::alexandre.talens@polymtl.ca::d8b14dba-9e28-4d2d-b4f3-fc89625380cb" providerId="AD" clId="Web-{BA6E360C-33D0-4CA0-BD86-C35CBE6A99E0}" dt="2021-04-15T13:01:45.187" v="133" actId="20577"/>
        <pc:sldMkLst>
          <pc:docMk/>
          <pc:sldMk cId="3117931207" sldId="314"/>
        </pc:sldMkLst>
        <pc:spChg chg="mod">
          <ac:chgData name="Alexandre Talens" userId="S::alexandre.talens@polymtl.ca::d8b14dba-9e28-4d2d-b4f3-fc89625380cb" providerId="AD" clId="Web-{BA6E360C-33D0-4CA0-BD86-C35CBE6A99E0}" dt="2021-04-15T13:00:42.531" v="84" actId="20577"/>
          <ac:spMkLst>
            <pc:docMk/>
            <pc:sldMk cId="3117931207" sldId="314"/>
            <ac:spMk id="2" creationId="{07534665-98C4-48BB-8260-C2784D6EA5E3}"/>
          </ac:spMkLst>
        </pc:spChg>
        <pc:spChg chg="mod">
          <ac:chgData name="Alexandre Talens" userId="S::alexandre.talens@polymtl.ca::d8b14dba-9e28-4d2d-b4f3-fc89625380cb" providerId="AD" clId="Web-{BA6E360C-33D0-4CA0-BD86-C35CBE6A99E0}" dt="2021-04-15T13:01:45.187" v="133" actId="20577"/>
          <ac:spMkLst>
            <pc:docMk/>
            <pc:sldMk cId="3117931207" sldId="314"/>
            <ac:spMk id="3" creationId="{FC7E1153-B40F-411F-9969-2FF82B1CA40B}"/>
          </ac:spMkLst>
        </pc:spChg>
      </pc:sldChg>
    </pc:docChg>
  </pc:docChgLst>
  <pc:docChgLst>
    <pc:chgData name="Émilie Vaudrin" userId="S::emilie.vaudrin@polymtl.ca::cffb7cc5-143e-4abc-bb26-3ed08bfb32fa" providerId="AD" clId="Web-{09A17783-DEE4-4C42-9B20-785C8DB4E6AE}"/>
    <pc:docChg chg="modSld">
      <pc:chgData name="Émilie Vaudrin" userId="S::emilie.vaudrin@polymtl.ca::cffb7cc5-143e-4abc-bb26-3ed08bfb32fa" providerId="AD" clId="Web-{09A17783-DEE4-4C42-9B20-785C8DB4E6AE}" dt="2021-04-16T18:20:13.172" v="36" actId="1076"/>
      <pc:docMkLst>
        <pc:docMk/>
      </pc:docMkLst>
      <pc:sldChg chg="modSp">
        <pc:chgData name="Émilie Vaudrin" userId="S::emilie.vaudrin@polymtl.ca::cffb7cc5-143e-4abc-bb26-3ed08bfb32fa" providerId="AD" clId="Web-{09A17783-DEE4-4C42-9B20-785C8DB4E6AE}" dt="2021-04-16T18:14:56.123" v="16" actId="1076"/>
        <pc:sldMkLst>
          <pc:docMk/>
          <pc:sldMk cId="3023018844" sldId="298"/>
        </pc:sldMkLst>
        <pc:spChg chg="mod">
          <ac:chgData name="Émilie Vaudrin" userId="S::emilie.vaudrin@polymtl.ca::cffb7cc5-143e-4abc-bb26-3ed08bfb32fa" providerId="AD" clId="Web-{09A17783-DEE4-4C42-9B20-785C8DB4E6AE}" dt="2021-04-16T18:14:40.263" v="13" actId="1076"/>
          <ac:spMkLst>
            <pc:docMk/>
            <pc:sldMk cId="3023018844" sldId="298"/>
            <ac:spMk id="14" creationId="{2D3BDD81-F032-4382-9636-6F39A3CC24BA}"/>
          </ac:spMkLst>
        </pc:spChg>
        <pc:spChg chg="mod">
          <ac:chgData name="Émilie Vaudrin" userId="S::emilie.vaudrin@polymtl.ca::cffb7cc5-143e-4abc-bb26-3ed08bfb32fa" providerId="AD" clId="Web-{09A17783-DEE4-4C42-9B20-785C8DB4E6AE}" dt="2021-04-16T18:14:45.013" v="14" actId="1076"/>
          <ac:spMkLst>
            <pc:docMk/>
            <pc:sldMk cId="3023018844" sldId="298"/>
            <ac:spMk id="18" creationId="{F392B6AE-BEA9-453C-A99F-8CAF4696D800}"/>
          </ac:spMkLst>
        </pc:spChg>
        <pc:spChg chg="mod">
          <ac:chgData name="Émilie Vaudrin" userId="S::emilie.vaudrin@polymtl.ca::cffb7cc5-143e-4abc-bb26-3ed08bfb32fa" providerId="AD" clId="Web-{09A17783-DEE4-4C42-9B20-785C8DB4E6AE}" dt="2021-04-16T18:14:49.701" v="15" actId="1076"/>
          <ac:spMkLst>
            <pc:docMk/>
            <pc:sldMk cId="3023018844" sldId="298"/>
            <ac:spMk id="22" creationId="{3CFDF2D5-1B4E-4D65-A2B8-BFF00F3C4696}"/>
          </ac:spMkLst>
        </pc:spChg>
        <pc:spChg chg="mod">
          <ac:chgData name="Émilie Vaudrin" userId="S::emilie.vaudrin@polymtl.ca::cffb7cc5-143e-4abc-bb26-3ed08bfb32fa" providerId="AD" clId="Web-{09A17783-DEE4-4C42-9B20-785C8DB4E6AE}" dt="2021-04-16T18:12:50.966" v="1" actId="20577"/>
          <ac:spMkLst>
            <pc:docMk/>
            <pc:sldMk cId="3023018844" sldId="298"/>
            <ac:spMk id="30" creationId="{CF7F38FA-1BA8-49F8-B015-F5FE46344F4B}"/>
          </ac:spMkLst>
        </pc:spChg>
        <pc:grpChg chg="mod">
          <ac:chgData name="Émilie Vaudrin" userId="S::emilie.vaudrin@polymtl.ca::cffb7cc5-143e-4abc-bb26-3ed08bfb32fa" providerId="AD" clId="Web-{09A17783-DEE4-4C42-9B20-785C8DB4E6AE}" dt="2021-04-16T18:14:03.122" v="10" actId="1076"/>
          <ac:grpSpMkLst>
            <pc:docMk/>
            <pc:sldMk cId="3023018844" sldId="298"/>
            <ac:grpSpMk id="16" creationId="{A89CB038-6675-40F5-92D2-A3360CE46B47}"/>
          </ac:grpSpMkLst>
        </pc:grpChg>
        <pc:grpChg chg="mod">
          <ac:chgData name="Émilie Vaudrin" userId="S::emilie.vaudrin@polymtl.ca::cffb7cc5-143e-4abc-bb26-3ed08bfb32fa" providerId="AD" clId="Web-{09A17783-DEE4-4C42-9B20-785C8DB4E6AE}" dt="2021-04-16T18:13:48.435" v="7" actId="1076"/>
          <ac:grpSpMkLst>
            <pc:docMk/>
            <pc:sldMk cId="3023018844" sldId="298"/>
            <ac:grpSpMk id="20" creationId="{15E59799-FE6A-4032-B60C-B5802803A4A5}"/>
          </ac:grpSpMkLst>
        </pc:grpChg>
        <pc:grpChg chg="mod">
          <ac:chgData name="Émilie Vaudrin" userId="S::emilie.vaudrin@polymtl.ca::cffb7cc5-143e-4abc-bb26-3ed08bfb32fa" providerId="AD" clId="Web-{09A17783-DEE4-4C42-9B20-785C8DB4E6AE}" dt="2021-04-16T18:14:08.310" v="11" actId="1076"/>
          <ac:grpSpMkLst>
            <pc:docMk/>
            <pc:sldMk cId="3023018844" sldId="298"/>
            <ac:grpSpMk id="24" creationId="{60009489-47B7-42EB-A146-1EDAE579ED72}"/>
          </ac:grpSpMkLst>
        </pc:grpChg>
        <pc:grpChg chg="mod">
          <ac:chgData name="Émilie Vaudrin" userId="S::emilie.vaudrin@polymtl.ca::cffb7cc5-143e-4abc-bb26-3ed08bfb32fa" providerId="AD" clId="Web-{09A17783-DEE4-4C42-9B20-785C8DB4E6AE}" dt="2021-04-16T18:13:00.981" v="2" actId="1076"/>
          <ac:grpSpMkLst>
            <pc:docMk/>
            <pc:sldMk cId="3023018844" sldId="298"/>
            <ac:grpSpMk id="25" creationId="{1E93215F-501B-43EE-993E-59DE0E12F5B2}"/>
          </ac:grpSpMkLst>
        </pc:grpChg>
        <pc:grpChg chg="mod">
          <ac:chgData name="Émilie Vaudrin" userId="S::emilie.vaudrin@polymtl.ca::cffb7cc5-143e-4abc-bb26-3ed08bfb32fa" providerId="AD" clId="Web-{09A17783-DEE4-4C42-9B20-785C8DB4E6AE}" dt="2021-04-16T18:14:56.123" v="16" actId="1076"/>
          <ac:grpSpMkLst>
            <pc:docMk/>
            <pc:sldMk cId="3023018844" sldId="298"/>
            <ac:grpSpMk id="28" creationId="{5684E8B1-C5E8-4BCC-BEFE-26BA1D31BED6}"/>
          </ac:grpSpMkLst>
        </pc:grpChg>
      </pc:sldChg>
      <pc:sldChg chg="modSp">
        <pc:chgData name="Émilie Vaudrin" userId="S::emilie.vaudrin@polymtl.ca::cffb7cc5-143e-4abc-bb26-3ed08bfb32fa" providerId="AD" clId="Web-{09A17783-DEE4-4C42-9B20-785C8DB4E6AE}" dt="2021-04-16T18:20:13.172" v="36" actId="1076"/>
        <pc:sldMkLst>
          <pc:docMk/>
          <pc:sldMk cId="2106512140" sldId="300"/>
        </pc:sldMkLst>
        <pc:spChg chg="mod">
          <ac:chgData name="Émilie Vaudrin" userId="S::emilie.vaudrin@polymtl.ca::cffb7cc5-143e-4abc-bb26-3ed08bfb32fa" providerId="AD" clId="Web-{09A17783-DEE4-4C42-9B20-785C8DB4E6AE}" dt="2021-04-16T18:19:50.187" v="33" actId="1076"/>
          <ac:spMkLst>
            <pc:docMk/>
            <pc:sldMk cId="2106512140" sldId="300"/>
            <ac:spMk id="4" creationId="{74439628-A251-4097-AA26-2B1AC9DA6D4D}"/>
          </ac:spMkLst>
        </pc:spChg>
        <pc:grpChg chg="mod">
          <ac:chgData name="Émilie Vaudrin" userId="S::emilie.vaudrin@polymtl.ca::cffb7cc5-143e-4abc-bb26-3ed08bfb32fa" providerId="AD" clId="Web-{09A17783-DEE4-4C42-9B20-785C8DB4E6AE}" dt="2021-04-16T18:19:56.093" v="34" actId="1076"/>
          <ac:grpSpMkLst>
            <pc:docMk/>
            <pc:sldMk cId="2106512140" sldId="300"/>
            <ac:grpSpMk id="5" creationId="{66A28284-3265-4DEA-BA7E-1B84205FB1C0}"/>
          </ac:grpSpMkLst>
        </pc:grpChg>
        <pc:grpChg chg="mod">
          <ac:chgData name="Émilie Vaudrin" userId="S::emilie.vaudrin@polymtl.ca::cffb7cc5-143e-4abc-bb26-3ed08bfb32fa" providerId="AD" clId="Web-{09A17783-DEE4-4C42-9B20-785C8DB4E6AE}" dt="2021-04-16T18:20:13.172" v="36" actId="1076"/>
          <ac:grpSpMkLst>
            <pc:docMk/>
            <pc:sldMk cId="2106512140" sldId="300"/>
            <ac:grpSpMk id="6" creationId="{D08AAAAE-0CAA-4110-A5A2-A5B4FDCC9E4D}"/>
          </ac:grpSpMkLst>
        </pc:grpChg>
        <pc:grpChg chg="mod">
          <ac:chgData name="Émilie Vaudrin" userId="S::emilie.vaudrin@polymtl.ca::cffb7cc5-143e-4abc-bb26-3ed08bfb32fa" providerId="AD" clId="Web-{09A17783-DEE4-4C42-9B20-785C8DB4E6AE}" dt="2021-04-16T18:19:33.375" v="30" actId="14100"/>
          <ac:grpSpMkLst>
            <pc:docMk/>
            <pc:sldMk cId="2106512140" sldId="300"/>
            <ac:grpSpMk id="8" creationId="{F0A2D74D-9310-422B-87C3-C23CC4969485}"/>
          </ac:grpSpMkLst>
        </pc:grpChg>
      </pc:sldChg>
    </pc:docChg>
  </pc:docChgLst>
  <pc:docChgLst>
    <pc:chgData name="Farid ELFAKHRY" userId="S::farid.elfakhry@polymtl.ca::b43c04d4-0297-4453-9807-148b01e4131c" providerId="AD" clId="Web-{C460B95E-4BAC-4BCC-A4AD-F288D6151406}"/>
    <pc:docChg chg="modSld">
      <pc:chgData name="Farid ELFAKHRY" userId="S::farid.elfakhry@polymtl.ca::b43c04d4-0297-4453-9807-148b01e4131c" providerId="AD" clId="Web-{C460B95E-4BAC-4BCC-A4AD-F288D6151406}" dt="2021-04-16T18:20:00.335" v="1" actId="1076"/>
      <pc:docMkLst>
        <pc:docMk/>
      </pc:docMkLst>
      <pc:sldChg chg="addSp modSp">
        <pc:chgData name="Farid ELFAKHRY" userId="S::farid.elfakhry@polymtl.ca::b43c04d4-0297-4453-9807-148b01e4131c" providerId="AD" clId="Web-{C460B95E-4BAC-4BCC-A4AD-F288D6151406}" dt="2021-04-16T18:20:00.335" v="1" actId="1076"/>
        <pc:sldMkLst>
          <pc:docMk/>
          <pc:sldMk cId="427306088" sldId="318"/>
        </pc:sldMkLst>
        <pc:picChg chg="add mod">
          <ac:chgData name="Farid ELFAKHRY" userId="S::farid.elfakhry@polymtl.ca::b43c04d4-0297-4453-9807-148b01e4131c" providerId="AD" clId="Web-{C460B95E-4BAC-4BCC-A4AD-F288D6151406}" dt="2021-04-16T18:20:00.335" v="1" actId="1076"/>
          <ac:picMkLst>
            <pc:docMk/>
            <pc:sldMk cId="427306088" sldId="318"/>
            <ac:picMk id="8" creationId="{5C46CAC5-3650-4BCA-BE45-67F6B227E957}"/>
          </ac:picMkLst>
        </pc:picChg>
      </pc:sldChg>
    </pc:docChg>
  </pc:docChgLst>
  <pc:docChgLst>
    <pc:chgData name="Farid ELFAKHRY" userId="S::farid.elfakhry@polymtl.ca::b43c04d4-0297-4453-9807-148b01e4131c" providerId="AD" clId="Web-{351E1E9F-5913-47B3-81AC-0606BAF83C51}"/>
    <pc:docChg chg="addSld modSld">
      <pc:chgData name="Farid ELFAKHRY" userId="S::farid.elfakhry@polymtl.ca::b43c04d4-0297-4453-9807-148b01e4131c" providerId="AD" clId="Web-{351E1E9F-5913-47B3-81AC-0606BAF83C51}" dt="2021-04-15T14:18:09.402" v="26" actId="20577"/>
      <pc:docMkLst>
        <pc:docMk/>
      </pc:docMkLst>
      <pc:sldChg chg="addSp modSp new">
        <pc:chgData name="Farid ELFAKHRY" userId="S::farid.elfakhry@polymtl.ca::b43c04d4-0297-4453-9807-148b01e4131c" providerId="AD" clId="Web-{351E1E9F-5913-47B3-81AC-0606BAF83C51}" dt="2021-04-15T14:18:09.402" v="26" actId="20577"/>
        <pc:sldMkLst>
          <pc:docMk/>
          <pc:sldMk cId="184070027" sldId="316"/>
        </pc:sldMkLst>
        <pc:spChg chg="add mod">
          <ac:chgData name="Farid ELFAKHRY" userId="S::farid.elfakhry@polymtl.ca::b43c04d4-0297-4453-9807-148b01e4131c" providerId="AD" clId="Web-{351E1E9F-5913-47B3-81AC-0606BAF83C51}" dt="2021-04-15T14:18:09.402" v="26" actId="20577"/>
          <ac:spMkLst>
            <pc:docMk/>
            <pc:sldMk cId="184070027" sldId="316"/>
            <ac:spMk id="3" creationId="{16449BAA-BCE7-4466-8F4D-D5E546054683}"/>
          </ac:spMkLst>
        </pc:spChg>
      </pc:sldChg>
    </pc:docChg>
  </pc:docChgLst>
  <pc:docChgLst>
    <pc:chgData name="Alexandre Morinvil" userId="S::alexandre.morinvil@polymtl.ca::d6fe4a8a-3495-4289-a5c3-e20e1173cd0c" providerId="AD" clId="Web-{A5A5A878-1801-4CAF-92C4-59015DFA253D}"/>
    <pc:docChg chg="modSld">
      <pc:chgData name="Alexandre Morinvil" userId="S::alexandre.morinvil@polymtl.ca::d6fe4a8a-3495-4289-a5c3-e20e1173cd0c" providerId="AD" clId="Web-{A5A5A878-1801-4CAF-92C4-59015DFA253D}" dt="2021-04-16T01:20:19.873" v="21"/>
      <pc:docMkLst>
        <pc:docMk/>
      </pc:docMkLst>
      <pc:sldChg chg="addSp modSp">
        <pc:chgData name="Alexandre Morinvil" userId="S::alexandre.morinvil@polymtl.ca::d6fe4a8a-3495-4289-a5c3-e20e1173cd0c" providerId="AD" clId="Web-{A5A5A878-1801-4CAF-92C4-59015DFA253D}" dt="2021-04-16T01:20:19.873" v="21"/>
        <pc:sldMkLst>
          <pc:docMk/>
          <pc:sldMk cId="3762953658" sldId="302"/>
        </pc:sldMkLst>
        <pc:picChg chg="mod modCrop">
          <ac:chgData name="Alexandre Morinvil" userId="S::alexandre.morinvil@polymtl.ca::d6fe4a8a-3495-4289-a5c3-e20e1173cd0c" providerId="AD" clId="Web-{A5A5A878-1801-4CAF-92C4-59015DFA253D}" dt="2021-04-16T01:20:19.873" v="21"/>
          <ac:picMkLst>
            <pc:docMk/>
            <pc:sldMk cId="3762953658" sldId="302"/>
            <ac:picMk id="5" creationId="{75D040E4-B7F9-488A-BD7E-457C2E856A3B}"/>
          </ac:picMkLst>
        </pc:picChg>
        <pc:picChg chg="add mod">
          <ac:chgData name="Alexandre Morinvil" userId="S::alexandre.morinvil@polymtl.ca::d6fe4a8a-3495-4289-a5c3-e20e1173cd0c" providerId="AD" clId="Web-{A5A5A878-1801-4CAF-92C4-59015DFA253D}" dt="2021-04-16T01:17:55.686" v="10" actId="1076"/>
          <ac:picMkLst>
            <pc:docMk/>
            <pc:sldMk cId="3762953658" sldId="302"/>
            <ac:picMk id="8" creationId="{A5310F1F-1554-4443-BE6C-0BF85249AE83}"/>
          </ac:picMkLst>
        </pc:picChg>
      </pc:sldChg>
    </pc:docChg>
  </pc:docChgLst>
  <pc:docChgLst>
    <pc:chgData name="Julio Dandjinou" userId="S::julio-herve.dandjinou@polymtl.ca::d21762c7-86f1-445f-a5c8-ec05efe1adc5" providerId="AD" clId="Web-{94A9421A-C612-4D11-96EF-07D4F23723D0}"/>
    <pc:docChg chg="modSld">
      <pc:chgData name="Julio Dandjinou" userId="S::julio-herve.dandjinou@polymtl.ca::d21762c7-86f1-445f-a5c8-ec05efe1adc5" providerId="AD" clId="Web-{94A9421A-C612-4D11-96EF-07D4F23723D0}" dt="2021-04-16T17:50:45.568" v="26" actId="1076"/>
      <pc:docMkLst>
        <pc:docMk/>
      </pc:docMkLst>
      <pc:sldChg chg="addSp delSp modSp">
        <pc:chgData name="Julio Dandjinou" userId="S::julio-herve.dandjinou@polymtl.ca::d21762c7-86f1-445f-a5c8-ec05efe1adc5" providerId="AD" clId="Web-{94A9421A-C612-4D11-96EF-07D4F23723D0}" dt="2021-04-16T17:50:45.568" v="26" actId="1076"/>
        <pc:sldMkLst>
          <pc:docMk/>
          <pc:sldMk cId="427306088" sldId="318"/>
        </pc:sldMkLst>
        <pc:spChg chg="mod">
          <ac:chgData name="Julio Dandjinou" userId="S::julio-herve.dandjinou@polymtl.ca::d21762c7-86f1-445f-a5c8-ec05efe1adc5" providerId="AD" clId="Web-{94A9421A-C612-4D11-96EF-07D4F23723D0}" dt="2021-04-16T17:50:41.193" v="25" actId="20577"/>
          <ac:spMkLst>
            <pc:docMk/>
            <pc:sldMk cId="427306088" sldId="318"/>
            <ac:spMk id="9" creationId="{6FE32EC9-5FF5-4E4C-9EFE-9781D58BFC3F}"/>
          </ac:spMkLst>
        </pc:spChg>
        <pc:grpChg chg="mod">
          <ac:chgData name="Julio Dandjinou" userId="S::julio-herve.dandjinou@polymtl.ca::d21762c7-86f1-445f-a5c8-ec05efe1adc5" providerId="AD" clId="Web-{94A9421A-C612-4D11-96EF-07D4F23723D0}" dt="2021-04-16T17:42:04.977" v="12" actId="1076"/>
          <ac:grpSpMkLst>
            <pc:docMk/>
            <pc:sldMk cId="427306088" sldId="318"/>
            <ac:grpSpMk id="10" creationId="{2F7FA0BA-4F6D-4FF0-B789-047D81F8EFCA}"/>
          </ac:grpSpMkLst>
        </pc:grpChg>
        <pc:picChg chg="add del mod">
          <ac:chgData name="Julio Dandjinou" userId="S::julio-herve.dandjinou@polymtl.ca::d21762c7-86f1-445f-a5c8-ec05efe1adc5" providerId="AD" clId="Web-{94A9421A-C612-4D11-96EF-07D4F23723D0}" dt="2021-04-16T17:44:00.804" v="13"/>
          <ac:picMkLst>
            <pc:docMk/>
            <pc:sldMk cId="427306088" sldId="318"/>
            <ac:picMk id="8" creationId="{DB24D0CA-BA12-4C9F-AB82-6160CCEBF6BD}"/>
          </ac:picMkLst>
        </pc:picChg>
        <pc:picChg chg="add mod">
          <ac:chgData name="Julio Dandjinou" userId="S::julio-herve.dandjinou@polymtl.ca::d21762c7-86f1-445f-a5c8-ec05efe1adc5" providerId="AD" clId="Web-{94A9421A-C612-4D11-96EF-07D4F23723D0}" dt="2021-04-16T17:50:45.568" v="26" actId="1076"/>
          <ac:picMkLst>
            <pc:docMk/>
            <pc:sldMk cId="427306088" sldId="318"/>
            <ac:picMk id="11" creationId="{6A5966A2-9161-4632-BF22-90519B9D886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b92539d425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b92539d425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6465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8163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2132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9552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6356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6138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cxnSp>
        <p:nvCxnSpPr>
          <p:cNvPr id="11" name="Google Shape;11;p2"/>
          <p:cNvCxnSpPr>
            <a:stCxn id="12" idx="4"/>
          </p:cNvCxnSpPr>
          <p:nvPr/>
        </p:nvCxnSpPr>
        <p:spPr>
          <a:xfrm>
            <a:off x="939750" y="2832475"/>
            <a:ext cx="0" cy="23109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845250" y="2643475"/>
            <a:ext cx="189000" cy="1890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key color">
  <p:cSld name="BLANK_1">
    <p:bg>
      <p:bgPr>
        <a:solidFill>
          <a:schemeClr val="accen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" name="Google Shape;65;p11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Google Shape;66;p11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939645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8;p3"/>
          <p:cNvSpPr/>
          <p:nvPr/>
        </p:nvSpPr>
        <p:spPr>
          <a:xfrm flipH="1">
            <a:off x="632556" y="2267403"/>
            <a:ext cx="614400" cy="6144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945630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4"/>
          <p:cNvSpPr/>
          <p:nvPr/>
        </p:nvSpPr>
        <p:spPr>
          <a:xfrm>
            <a:off x="638325" y="2267417"/>
            <a:ext cx="614400" cy="6144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633225" y="2161800"/>
            <a:ext cx="67005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06400" rtl="0">
              <a:spcBef>
                <a:spcPts val="600"/>
              </a:spcBef>
              <a:spcAft>
                <a:spcPts val="0"/>
              </a:spcAft>
              <a:buSzPts val="2800"/>
              <a:buChar char="◦"/>
              <a:defRPr sz="2800" i="1">
                <a:solidFill>
                  <a:schemeClr val="accent1"/>
                </a:solidFill>
              </a:defRPr>
            </a:lvl1pPr>
            <a:lvl2pPr marL="914400" lvl="1" indent="-406400" rtl="0">
              <a:spcBef>
                <a:spcPts val="0"/>
              </a:spcBef>
              <a:spcAft>
                <a:spcPts val="0"/>
              </a:spcAft>
              <a:buSzPts val="2800"/>
              <a:buChar char="▫"/>
              <a:defRPr sz="2800" i="1">
                <a:solidFill>
                  <a:schemeClr val="accent1"/>
                </a:solidFill>
              </a:defRPr>
            </a:lvl2pPr>
            <a:lvl3pPr marL="1371600" lvl="2" indent="-406400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 i="1">
                <a:solidFill>
                  <a:schemeClr val="accent1"/>
                </a:solidFill>
              </a:defRPr>
            </a:lvl3pPr>
            <a:lvl4pPr marL="1828800" lvl="3" indent="-406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●"/>
              <a:defRPr sz="2800" i="1">
                <a:solidFill>
                  <a:schemeClr val="accent1"/>
                </a:solidFill>
              </a:defRPr>
            </a:lvl4pPr>
            <a:lvl5pPr marL="2286000" lvl="4" indent="-406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○"/>
              <a:defRPr sz="2800" i="1">
                <a:solidFill>
                  <a:schemeClr val="accent1"/>
                </a:solidFill>
              </a:defRPr>
            </a:lvl5pPr>
            <a:lvl6pPr marL="2743200" lvl="5" indent="-406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■"/>
              <a:defRPr sz="2800" i="1">
                <a:solidFill>
                  <a:schemeClr val="accent1"/>
                </a:solidFill>
              </a:defRPr>
            </a:lvl6pPr>
            <a:lvl7pPr marL="3200400" lvl="6" indent="-406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●"/>
              <a:defRPr sz="2800" i="1">
                <a:solidFill>
                  <a:schemeClr val="accent1"/>
                </a:solidFill>
              </a:defRPr>
            </a:lvl7pPr>
            <a:lvl8pPr marL="3657600" lvl="7" indent="-406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○"/>
              <a:defRPr sz="2800" i="1">
                <a:solidFill>
                  <a:schemeClr val="accent1"/>
                </a:solidFill>
              </a:defRPr>
            </a:lvl8pPr>
            <a:lvl9pPr marL="4114800" lvl="8" indent="-406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■"/>
              <a:defRPr sz="2800" i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286541" y="2244031"/>
            <a:ext cx="1306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“</a:t>
            </a:r>
            <a:endParaRPr sz="4800" b="1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39C0BA"/>
                </a:solidFill>
              </a:defRPr>
            </a:lvl1pPr>
            <a:lvl2pPr lvl="1">
              <a:buNone/>
              <a:defRPr>
                <a:solidFill>
                  <a:srgbClr val="39C0BA"/>
                </a:solidFill>
              </a:defRPr>
            </a:lvl2pPr>
            <a:lvl3pPr lvl="2">
              <a:buNone/>
              <a:defRPr>
                <a:solidFill>
                  <a:srgbClr val="39C0BA"/>
                </a:solidFill>
              </a:defRPr>
            </a:lvl3pPr>
            <a:lvl4pPr lvl="3">
              <a:buNone/>
              <a:defRPr>
                <a:solidFill>
                  <a:srgbClr val="39C0BA"/>
                </a:solidFill>
              </a:defRPr>
            </a:lvl4pPr>
            <a:lvl5pPr lvl="4">
              <a:buNone/>
              <a:defRPr>
                <a:solidFill>
                  <a:srgbClr val="39C0BA"/>
                </a:solidFill>
              </a:defRPr>
            </a:lvl5pPr>
            <a:lvl6pPr lvl="5">
              <a:buNone/>
              <a:defRPr>
                <a:solidFill>
                  <a:srgbClr val="39C0BA"/>
                </a:solidFill>
              </a:defRPr>
            </a:lvl6pPr>
            <a:lvl7pPr lvl="6">
              <a:buNone/>
              <a:defRPr>
                <a:solidFill>
                  <a:srgbClr val="39C0BA"/>
                </a:solidFill>
              </a:defRPr>
            </a:lvl7pPr>
            <a:lvl8pPr lvl="7">
              <a:buNone/>
              <a:defRPr>
                <a:solidFill>
                  <a:srgbClr val="39C0BA"/>
                </a:solidFill>
              </a:defRPr>
            </a:lvl8pPr>
            <a:lvl9pPr lvl="8">
              <a:buNone/>
              <a:defRPr>
                <a:solidFill>
                  <a:srgbClr val="39C0BA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" name="Google Shape;29;p5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5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165475" y="1174117"/>
            <a:ext cx="3306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71570" y="1174117"/>
            <a:ext cx="3306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1165475" y="1192298"/>
            <a:ext cx="2403600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3692249" y="1192298"/>
            <a:ext cx="2403600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6219023" y="1192298"/>
            <a:ext cx="2403600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47;p7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7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" name="Google Shape;52;p8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8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body" idx="1"/>
          </p:nvPr>
        </p:nvSpPr>
        <p:spPr>
          <a:xfrm>
            <a:off x="1165475" y="4331317"/>
            <a:ext cx="75213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58;p9"/>
          <p:cNvSpPr/>
          <p:nvPr/>
        </p:nvSpPr>
        <p:spPr>
          <a:xfrm>
            <a:off x="844675" y="45051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" name="Google Shape;61;p10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10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money.com/7-ways-to-improve-credit-score/" TargetMode="External"/><Relationship Id="rId3" Type="http://schemas.openxmlformats.org/officeDocument/2006/relationships/hyperlink" Target="https://about.gitlab.com/press/press-kit/" TargetMode="External"/><Relationship Id="rId7" Type="http://schemas.openxmlformats.org/officeDocument/2006/relationships/hyperlink" Target="https://www.pngegg.com/fr/png-wucfu" TargetMode="External"/><Relationship Id="rId2" Type="http://schemas.openxmlformats.org/officeDocument/2006/relationships/hyperlink" Target="https://www.subpng.com/png-w1f8gm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thecomputervision.blogspot.com/2011/09/next-step-loop-detection-and-graph.html" TargetMode="External"/><Relationship Id="rId5" Type="http://schemas.openxmlformats.org/officeDocument/2006/relationships/hyperlink" Target="https://www.perforce.com/blog/qac/what-lint-code-and-why-linting-important" TargetMode="External"/><Relationship Id="rId4" Type="http://schemas.openxmlformats.org/officeDocument/2006/relationships/hyperlink" Target="https://github.com/bitcraze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hyrkasystem.com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173260" y="40498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ALFRED : </a:t>
            </a:r>
            <a:br>
              <a:rPr lang="en"/>
            </a:br>
            <a:r>
              <a:rPr lang="en"/>
              <a:t>la solution pour exploration aérienne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E9910313-03EB-43A5-A38D-399D57201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347" y="-2998"/>
            <a:ext cx="3371221" cy="1382165"/>
          </a:xfrm>
          <a:prstGeom prst="rect">
            <a:avLst/>
          </a:prstGeom>
        </p:spPr>
      </p:pic>
      <p:sp>
        <p:nvSpPr>
          <p:cNvPr id="3" name="Google Shape;71;p12">
            <a:extLst>
              <a:ext uri="{FF2B5EF4-FFF2-40B4-BE49-F238E27FC236}">
                <a16:creationId xmlns:a16="http://schemas.microsoft.com/office/drawing/2014/main" id="{0F2EFCB0-EF55-43A7-A422-5AA3F5E6B7EF}"/>
              </a:ext>
            </a:extLst>
          </p:cNvPr>
          <p:cNvSpPr txBox="1">
            <a:spLocks/>
          </p:cNvSpPr>
          <p:nvPr/>
        </p:nvSpPr>
        <p:spPr>
          <a:xfrm>
            <a:off x="3240575" y="2856270"/>
            <a:ext cx="6451800" cy="1102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" sz="1200">
                <a:solidFill>
                  <a:schemeClr val="bg1"/>
                </a:solidFill>
              </a:rPr>
              <a:t>INF3995 : </a:t>
            </a:r>
            <a:r>
              <a:rPr lang="en" sz="1200" err="1">
                <a:solidFill>
                  <a:schemeClr val="bg1"/>
                </a:solidFill>
              </a:rPr>
              <a:t>Projet</a:t>
            </a:r>
            <a:r>
              <a:rPr lang="en" sz="1200">
                <a:solidFill>
                  <a:schemeClr val="bg1"/>
                </a:solidFill>
              </a:rPr>
              <a:t> de conception d'un </a:t>
            </a:r>
            <a:r>
              <a:rPr lang="en" sz="1200" err="1">
                <a:solidFill>
                  <a:schemeClr val="bg1"/>
                </a:solidFill>
              </a:rPr>
              <a:t>système</a:t>
            </a:r>
            <a:r>
              <a:rPr lang="en" sz="1200">
                <a:solidFill>
                  <a:schemeClr val="bg1"/>
                </a:solidFill>
              </a:rPr>
              <a:t> </a:t>
            </a:r>
            <a:r>
              <a:rPr lang="en" sz="1200" err="1">
                <a:solidFill>
                  <a:schemeClr val="bg1"/>
                </a:solidFill>
              </a:rPr>
              <a:t>informatique</a:t>
            </a:r>
            <a:r>
              <a:rPr lang="en" sz="1200">
                <a:solidFill>
                  <a:schemeClr val="bg1"/>
                </a:solidFill>
              </a:rPr>
              <a:t> 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09A588-3A6C-4514-9729-48B5E70BD047}"/>
              </a:ext>
            </a:extLst>
          </p:cNvPr>
          <p:cNvSpPr txBox="1"/>
          <p:nvPr/>
        </p:nvSpPr>
        <p:spPr>
          <a:xfrm>
            <a:off x="7602166" y="4063729"/>
            <a:ext cx="2013626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Farid el Fakhry</a:t>
            </a:r>
          </a:p>
          <a:p>
            <a:r>
              <a:rPr lang="en-US" sz="1200">
                <a:solidFill>
                  <a:schemeClr val="bg1"/>
                </a:solidFill>
              </a:rPr>
              <a:t>Alexandre </a:t>
            </a:r>
            <a:r>
              <a:rPr lang="en-US" sz="1200" err="1">
                <a:solidFill>
                  <a:schemeClr val="bg1"/>
                </a:solidFill>
              </a:rPr>
              <a:t>Morinvil</a:t>
            </a:r>
            <a:endParaRPr lang="en-US" sz="1200">
              <a:solidFill>
                <a:schemeClr val="bg1"/>
              </a:solidFill>
            </a:endParaRPr>
          </a:p>
          <a:p>
            <a:r>
              <a:rPr lang="en-US" sz="1200">
                <a:solidFill>
                  <a:schemeClr val="bg1"/>
                </a:solidFill>
              </a:rPr>
              <a:t>Alexandre Talens</a:t>
            </a:r>
          </a:p>
          <a:p>
            <a:r>
              <a:rPr lang="en-US" sz="1200">
                <a:solidFill>
                  <a:schemeClr val="bg1"/>
                </a:solidFill>
              </a:rPr>
              <a:t>Emilie Vaudrin</a:t>
            </a:r>
          </a:p>
          <a:p>
            <a:r>
              <a:rPr lang="en-US" sz="1200">
                <a:solidFill>
                  <a:schemeClr val="bg1"/>
                </a:solidFill>
              </a:rPr>
              <a:t>Julio </a:t>
            </a:r>
            <a:r>
              <a:rPr lang="en-US" sz="1200" err="1">
                <a:solidFill>
                  <a:schemeClr val="bg1"/>
                </a:solidFill>
              </a:rPr>
              <a:t>Dandjinou</a:t>
            </a:r>
            <a:endParaRPr lang="en-US" sz="12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F784D-5E93-44C2-8CD2-A5C7E73B8E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Architecture Générale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4F8162-3504-4257-916C-25B21506CB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995" y="2308690"/>
            <a:ext cx="483326" cy="383498"/>
          </a:xfrm>
        </p:spPr>
        <p:txBody>
          <a:bodyPr/>
          <a:lstStyle/>
          <a:p>
            <a:r>
              <a:rPr lang="en-US" sz="2400">
                <a:solidFill>
                  <a:schemeClr val="tx1"/>
                </a:solidFill>
              </a:rPr>
              <a:t>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A9B981-75CF-4288-995F-CC7FC76BEC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48275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61C883-B11B-43F0-AAED-A39BA65353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lang="en"/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043E6510-ED7B-4A54-9F71-53855553B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427" y="885745"/>
            <a:ext cx="7491513" cy="36212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29E3AA-1519-465D-8AC6-F973BE7C36BF}"/>
              </a:ext>
            </a:extLst>
          </p:cNvPr>
          <p:cNvSpPr txBox="1"/>
          <p:nvPr/>
        </p:nvSpPr>
        <p:spPr>
          <a:xfrm>
            <a:off x="1298656" y="124028"/>
            <a:ext cx="71315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err="1">
                <a:solidFill>
                  <a:schemeClr val="accent1"/>
                </a:solidFill>
                <a:latin typeface="Quicksand"/>
              </a:rPr>
              <a:t>Diagramme</a:t>
            </a:r>
            <a:r>
              <a:rPr lang="en-US" sz="1800">
                <a:solidFill>
                  <a:schemeClr val="accent1"/>
                </a:solidFill>
                <a:latin typeface="Quicksand"/>
              </a:rPr>
              <a:t> de </a:t>
            </a:r>
            <a:r>
              <a:rPr lang="en-US" sz="1800" err="1">
                <a:solidFill>
                  <a:schemeClr val="accent1"/>
                </a:solidFill>
                <a:latin typeface="Quicksand"/>
              </a:rPr>
              <a:t>composants</a:t>
            </a:r>
            <a:r>
              <a:rPr lang="en-US" sz="1800">
                <a:solidFill>
                  <a:schemeClr val="accent1"/>
                </a:solidFill>
                <a:latin typeface="Quicksand"/>
              </a:rPr>
              <a:t> – Drone physique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67D6F3-66B1-4B1C-97E9-D2047BE8E4D9}"/>
              </a:ext>
            </a:extLst>
          </p:cNvPr>
          <p:cNvSpPr txBox="1"/>
          <p:nvPr/>
        </p:nvSpPr>
        <p:spPr>
          <a:xfrm>
            <a:off x="2432" y="1406863"/>
            <a:ext cx="955742" cy="21390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700">
                <a:solidFill>
                  <a:srgbClr val="FFFFFF"/>
                </a:solidFill>
                <a:latin typeface="Quicksand"/>
                <a:cs typeface="Segoe UI"/>
              </a:rPr>
              <a:t>I- Introduction</a:t>
            </a:r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​II 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chemeClr val="accent1"/>
                </a:solidFill>
                <a:latin typeface="Quicksand"/>
                <a:cs typeface="Segoe UI"/>
              </a:rPr>
              <a:t>II– Architecture</a:t>
            </a:r>
            <a:endParaRPr lang="en-US">
              <a:solidFill>
                <a:schemeClr val="accent1"/>
              </a:solidFill>
              <a:latin typeface="Quicksand"/>
            </a:endParaRPr>
          </a:p>
          <a:p>
            <a:endParaRPr lang="fr-FR" sz="700">
              <a:solidFill>
                <a:srgbClr val="F3F3F3"/>
              </a:solidFill>
              <a:latin typeface="Quicksand"/>
              <a:cs typeface="Segoe UI"/>
            </a:endParaRPr>
          </a:p>
          <a:p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III- Affichages des drones</a:t>
            </a:r>
          </a:p>
          <a:p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II​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chemeClr val="bg1"/>
                </a:solidFill>
                <a:latin typeface="Quicksand"/>
                <a:cs typeface="Segoe UI"/>
              </a:rPr>
              <a:t>IV – Gestion carte</a:t>
            </a:r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endParaRPr lang="en-US">
              <a:latin typeface="Quicksand"/>
            </a:endParaRPr>
          </a:p>
          <a:p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V – Commandes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utilisateur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VI – Assurance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qualité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VII - Conclusion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DDE6D6E-FF49-48AE-96C1-ABC5FE511835}"/>
              </a:ext>
            </a:extLst>
          </p:cNvPr>
          <p:cNvSpPr txBox="1"/>
          <p:nvPr/>
        </p:nvSpPr>
        <p:spPr>
          <a:xfrm>
            <a:off x="2921713" y="4504248"/>
            <a:ext cx="4244173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900" b="1">
                <a:solidFill>
                  <a:srgbClr val="A5A5A5"/>
                </a:solidFill>
              </a:rPr>
              <a:t>Figure 5 : </a:t>
            </a:r>
            <a:r>
              <a:rPr lang="fr-FR" sz="900">
                <a:solidFill>
                  <a:srgbClr val="A5A5A5"/>
                </a:solidFill>
              </a:rPr>
              <a:t>Diagramme de déploiement pour les drones réels</a:t>
            </a:r>
            <a:endParaRPr lang="fr-FR"/>
          </a:p>
        </p:txBody>
      </p:sp>
      <p:sp>
        <p:nvSpPr>
          <p:cNvPr id="6" name="ZoneTexte 21">
            <a:extLst>
              <a:ext uri="{FF2B5EF4-FFF2-40B4-BE49-F238E27FC236}">
                <a16:creationId xmlns:a16="http://schemas.microsoft.com/office/drawing/2014/main" id="{A8F25F33-E643-4C5C-8BE4-277307ACFB40}"/>
              </a:ext>
            </a:extLst>
          </p:cNvPr>
          <p:cNvSpPr txBox="1"/>
          <p:nvPr/>
        </p:nvSpPr>
        <p:spPr>
          <a:xfrm>
            <a:off x="21430" y="4754165"/>
            <a:ext cx="90368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000">
                <a:solidFill>
                  <a:schemeClr val="bg1"/>
                </a:solidFill>
              </a:rPr>
              <a:t>Farid El </a:t>
            </a:r>
            <a:r>
              <a:rPr lang="fr-FR" sz="1000" err="1">
                <a:solidFill>
                  <a:schemeClr val="bg1"/>
                </a:solidFill>
              </a:rPr>
              <a:t>Fakhry</a:t>
            </a:r>
          </a:p>
          <a:p>
            <a:endParaRPr lang="fr-FR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209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3DAC69-3D2F-4BB3-8E4C-7B1E63422E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lang="en"/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8433107E-D61B-463E-BAF1-160A89F6F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427" y="720854"/>
            <a:ext cx="7292453" cy="39817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7A08B0-2A69-4B76-90CD-75864648899B}"/>
              </a:ext>
            </a:extLst>
          </p:cNvPr>
          <p:cNvSpPr txBox="1"/>
          <p:nvPr/>
        </p:nvSpPr>
        <p:spPr>
          <a:xfrm>
            <a:off x="1294967" y="146981"/>
            <a:ext cx="626209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err="1">
                <a:solidFill>
                  <a:schemeClr val="accent1"/>
                </a:solidFill>
                <a:latin typeface="Quicksand"/>
              </a:rPr>
              <a:t>Diagramme</a:t>
            </a:r>
            <a:r>
              <a:rPr lang="en-US" sz="1800">
                <a:solidFill>
                  <a:schemeClr val="accent1"/>
                </a:solidFill>
                <a:latin typeface="Quicksand"/>
              </a:rPr>
              <a:t> de </a:t>
            </a:r>
            <a:r>
              <a:rPr lang="en-US" sz="1800" err="1">
                <a:solidFill>
                  <a:schemeClr val="accent1"/>
                </a:solidFill>
                <a:latin typeface="Quicksand"/>
              </a:rPr>
              <a:t>composants</a:t>
            </a:r>
            <a:r>
              <a:rPr lang="en-US" sz="1800">
                <a:solidFill>
                  <a:schemeClr val="accent1"/>
                </a:solidFill>
                <a:latin typeface="Quicksand"/>
              </a:rPr>
              <a:t> – Drone simulation</a:t>
            </a:r>
          </a:p>
          <a:p>
            <a:endParaRPr lang="en-US" sz="1800">
              <a:solidFill>
                <a:schemeClr val="accent1"/>
              </a:solidFill>
              <a:latin typeface="Quicks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3C5B6A-CB0E-480F-B402-6E91B1EE0D71}"/>
              </a:ext>
            </a:extLst>
          </p:cNvPr>
          <p:cNvSpPr txBox="1"/>
          <p:nvPr/>
        </p:nvSpPr>
        <p:spPr>
          <a:xfrm>
            <a:off x="2432" y="1406863"/>
            <a:ext cx="955742" cy="21390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700">
                <a:solidFill>
                  <a:srgbClr val="FFFFFF"/>
                </a:solidFill>
                <a:latin typeface="Quicksand"/>
                <a:cs typeface="Segoe UI"/>
              </a:rPr>
              <a:t>I- Introduction</a:t>
            </a:r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​II 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chemeClr val="accent1"/>
                </a:solidFill>
                <a:latin typeface="Quicksand"/>
                <a:cs typeface="Segoe UI"/>
              </a:rPr>
              <a:t>II– Architecture</a:t>
            </a:r>
            <a:endParaRPr lang="en-US">
              <a:solidFill>
                <a:schemeClr val="accent1"/>
              </a:solidFill>
              <a:latin typeface="Quicksand"/>
            </a:endParaRPr>
          </a:p>
          <a:p>
            <a:endParaRPr lang="fr-FR" sz="700">
              <a:solidFill>
                <a:srgbClr val="F3F3F3"/>
              </a:solidFill>
              <a:latin typeface="Quicksand"/>
              <a:cs typeface="Segoe UI"/>
            </a:endParaRPr>
          </a:p>
          <a:p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III- Affichages des drones</a:t>
            </a:r>
          </a:p>
          <a:p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II​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chemeClr val="bg1"/>
                </a:solidFill>
                <a:latin typeface="Quicksand"/>
                <a:cs typeface="Segoe UI"/>
              </a:rPr>
              <a:t>IV – Gestion carte</a:t>
            </a:r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endParaRPr lang="en-US">
              <a:latin typeface="Quicksand"/>
            </a:endParaRPr>
          </a:p>
          <a:p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V – Commandes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utilisateur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VI – Assurance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qualité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VII - Conclusion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3813EED-ACBF-4F1A-A27E-D4FBFC046C3A}"/>
              </a:ext>
            </a:extLst>
          </p:cNvPr>
          <p:cNvSpPr txBox="1"/>
          <p:nvPr/>
        </p:nvSpPr>
        <p:spPr>
          <a:xfrm>
            <a:off x="2786865" y="4677624"/>
            <a:ext cx="4244173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900" b="1">
                <a:solidFill>
                  <a:srgbClr val="A5A5A5"/>
                </a:solidFill>
              </a:rPr>
              <a:t>Figure 6 : </a:t>
            </a:r>
            <a:r>
              <a:rPr lang="fr-FR" sz="900">
                <a:solidFill>
                  <a:srgbClr val="A5A5A5"/>
                </a:solidFill>
              </a:rPr>
              <a:t>Diagramme de déploiement pour les drones en simulation</a:t>
            </a:r>
            <a:endParaRPr lang="fr-FR"/>
          </a:p>
        </p:txBody>
      </p:sp>
      <p:sp>
        <p:nvSpPr>
          <p:cNvPr id="6" name="ZoneTexte 21">
            <a:extLst>
              <a:ext uri="{FF2B5EF4-FFF2-40B4-BE49-F238E27FC236}">
                <a16:creationId xmlns:a16="http://schemas.microsoft.com/office/drawing/2014/main" id="{E3ADD9C7-558A-4F7C-93A7-26873135433D}"/>
              </a:ext>
            </a:extLst>
          </p:cNvPr>
          <p:cNvSpPr txBox="1"/>
          <p:nvPr/>
        </p:nvSpPr>
        <p:spPr>
          <a:xfrm>
            <a:off x="21430" y="4754165"/>
            <a:ext cx="90368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000">
                <a:solidFill>
                  <a:schemeClr val="bg1"/>
                </a:solidFill>
              </a:rPr>
              <a:t>Farid El </a:t>
            </a:r>
            <a:r>
              <a:rPr lang="fr-FR" sz="1000" err="1">
                <a:solidFill>
                  <a:schemeClr val="bg1"/>
                </a:solidFill>
              </a:rPr>
              <a:t>Fakhry</a:t>
            </a:r>
          </a:p>
          <a:p>
            <a:endParaRPr lang="fr-FR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170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/>
              <a:t>Affichages des drones</a:t>
            </a:r>
            <a:endParaRPr lang="en-US"/>
          </a:p>
        </p:txBody>
      </p:sp>
      <p:sp>
        <p:nvSpPr>
          <p:cNvPr id="96" name="Google Shape;96;p15"/>
          <p:cNvSpPr txBox="1"/>
          <p:nvPr/>
        </p:nvSpPr>
        <p:spPr>
          <a:xfrm>
            <a:off x="538264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E3037"/>
                </a:solidFill>
                <a:latin typeface="Quicksand"/>
                <a:ea typeface="Quicksand"/>
                <a:cs typeface="Quicksand"/>
              </a:rPr>
              <a:t>III</a:t>
            </a: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0567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03CF9D-7C0B-4162-B582-DBAED67A4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367" y="466305"/>
            <a:ext cx="7703342" cy="345000"/>
          </a:xfrm>
        </p:spPr>
        <p:txBody>
          <a:bodyPr/>
          <a:lstStyle/>
          <a:p>
            <a:r>
              <a:rPr lang="fr-FR"/>
              <a:t>Affichage des drones dans l'interface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A1ED7A0-0C8E-4DEA-8C80-A3D796F3F3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14</a:t>
            </a:fld>
            <a:endParaRPr lang="fr-FR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91CF1127-ADE7-4F83-A8E3-6B3E83B006F9}"/>
              </a:ext>
            </a:extLst>
          </p:cNvPr>
          <p:cNvSpPr txBox="1"/>
          <p:nvPr/>
        </p:nvSpPr>
        <p:spPr>
          <a:xfrm>
            <a:off x="29497" y="4653731"/>
            <a:ext cx="789039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Alexandre</a:t>
            </a:r>
          </a:p>
          <a:p>
            <a:r>
              <a:rPr lang="en-US" sz="1050">
                <a:solidFill>
                  <a:schemeClr val="bg1"/>
                </a:solidFill>
              </a:rPr>
              <a:t>Morinvil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92A1FBDB-F7FE-4173-8C6A-788429AB6EA8}"/>
              </a:ext>
            </a:extLst>
          </p:cNvPr>
          <p:cNvGrpSpPr/>
          <p:nvPr/>
        </p:nvGrpSpPr>
        <p:grpSpPr>
          <a:xfrm>
            <a:off x="1052367" y="1644414"/>
            <a:ext cx="1989688" cy="2631855"/>
            <a:chOff x="994922" y="1584542"/>
            <a:chExt cx="2678481" cy="3179428"/>
          </a:xfrm>
        </p:grpSpPr>
        <p:pic>
          <p:nvPicPr>
            <p:cNvPr id="5" name="Picture 7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75D040E4-B7F9-488A-BD7E-457C2E856A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151" r="69444" b="34446"/>
            <a:stretch/>
          </p:blipFill>
          <p:spPr>
            <a:xfrm>
              <a:off x="994922" y="1584542"/>
              <a:ext cx="2678481" cy="2660374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010B82B-B62B-496C-AD54-BE76F67DDCB7}"/>
                </a:ext>
              </a:extLst>
            </p:cNvPr>
            <p:cNvSpPr txBox="1"/>
            <p:nvPr/>
          </p:nvSpPr>
          <p:spPr>
            <a:xfrm>
              <a:off x="1254055" y="4317796"/>
              <a:ext cx="2247061" cy="44617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just"/>
              <a:r>
                <a:rPr lang="fr-FR" sz="900" b="1">
                  <a:solidFill>
                    <a:srgbClr val="A5A5A5"/>
                  </a:solidFill>
                </a:rPr>
                <a:t>Figure 7</a:t>
              </a:r>
              <a:r>
                <a:rPr lang="fr-FR" sz="900">
                  <a:solidFill>
                    <a:srgbClr val="A5A5A5"/>
                  </a:solidFill>
                </a:rPr>
                <a:t>: Liste des drones de notre  interface web 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B4A058B5-55E7-45E9-BB1D-DD25BCF6FBCD}"/>
              </a:ext>
            </a:extLst>
          </p:cNvPr>
          <p:cNvGrpSpPr/>
          <p:nvPr/>
        </p:nvGrpSpPr>
        <p:grpSpPr>
          <a:xfrm>
            <a:off x="3266791" y="1974708"/>
            <a:ext cx="3651539" cy="2266303"/>
            <a:chOff x="3829050" y="1885276"/>
            <a:chExt cx="4927600" cy="2743394"/>
          </a:xfrm>
        </p:grpSpPr>
        <p:pic>
          <p:nvPicPr>
            <p:cNvPr id="8" name="Image 8">
              <a:extLst>
                <a:ext uri="{FF2B5EF4-FFF2-40B4-BE49-F238E27FC236}">
                  <a16:creationId xmlns:a16="http://schemas.microsoft.com/office/drawing/2014/main" id="{A5310F1F-1554-4443-BE6C-0BF85249A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29050" y="1885276"/>
              <a:ext cx="4927600" cy="1919049"/>
            </a:xfrm>
            <a:prstGeom prst="rect">
              <a:avLst/>
            </a:prstGeom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A6539EC6-1B86-4F8B-87F6-2F9100BDFB93}"/>
                </a:ext>
              </a:extLst>
            </p:cNvPr>
            <p:cNvSpPr txBox="1"/>
            <p:nvPr/>
          </p:nvSpPr>
          <p:spPr>
            <a:xfrm>
              <a:off x="4728172" y="4181588"/>
              <a:ext cx="3334868" cy="44708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sz="900" b="1">
                  <a:solidFill>
                    <a:srgbClr val="A5A5A5"/>
                  </a:solidFill>
                </a:rPr>
                <a:t>Figure 8 </a:t>
              </a:r>
              <a:r>
                <a:rPr lang="fr-FR" sz="900">
                  <a:solidFill>
                    <a:srgbClr val="A5A5A5"/>
                  </a:solidFill>
                </a:rPr>
                <a:t>: Diagramme de classe de l'affichage des drones </a:t>
              </a:r>
              <a:endParaRPr lang="fr-FR"/>
            </a:p>
          </p:txBody>
        </p:sp>
      </p:grpSp>
      <p:pic>
        <p:nvPicPr>
          <p:cNvPr id="7" name="Image 8">
            <a:extLst>
              <a:ext uri="{FF2B5EF4-FFF2-40B4-BE49-F238E27FC236}">
                <a16:creationId xmlns:a16="http://schemas.microsoft.com/office/drawing/2014/main" id="{B7E1D55A-CDC7-40A6-9166-53C95D924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0454" y="1722901"/>
            <a:ext cx="1739900" cy="1909706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4D2F27A2-DCF8-4952-8C0F-48BF90955AF9}"/>
              </a:ext>
            </a:extLst>
          </p:cNvPr>
          <p:cNvSpPr txBox="1"/>
          <p:nvPr/>
        </p:nvSpPr>
        <p:spPr>
          <a:xfrm>
            <a:off x="7038225" y="3947879"/>
            <a:ext cx="19442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900" b="1">
                <a:solidFill>
                  <a:srgbClr val="A5A5A5"/>
                </a:solidFill>
              </a:rPr>
              <a:t>Figure 9 </a:t>
            </a:r>
            <a:r>
              <a:rPr lang="fr-FR" sz="900">
                <a:solidFill>
                  <a:srgbClr val="A5A5A5"/>
                </a:solidFill>
              </a:rPr>
              <a:t>: Représentation schématique de drones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FB9DC-C261-4451-A7C9-78D31B9A1CF9}"/>
              </a:ext>
            </a:extLst>
          </p:cNvPr>
          <p:cNvSpPr txBox="1"/>
          <p:nvPr/>
        </p:nvSpPr>
        <p:spPr>
          <a:xfrm>
            <a:off x="2432" y="1406863"/>
            <a:ext cx="955742" cy="21390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700">
                <a:solidFill>
                  <a:srgbClr val="FFFFFF"/>
                </a:solidFill>
                <a:latin typeface="Quicksand"/>
                <a:cs typeface="Segoe UI"/>
              </a:rPr>
              <a:t>I- Introduction</a:t>
            </a:r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​II 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chemeClr val="bg1"/>
                </a:solidFill>
                <a:latin typeface="Quicksand"/>
                <a:cs typeface="Segoe UI"/>
              </a:rPr>
              <a:t>II– Architecture</a:t>
            </a:r>
            <a:endParaRPr lang="en-US">
              <a:solidFill>
                <a:schemeClr val="bg1"/>
              </a:solidFill>
              <a:latin typeface="Quicksand"/>
            </a:endParaRPr>
          </a:p>
          <a:p>
            <a:endParaRPr lang="fr-FR" sz="700">
              <a:solidFill>
                <a:srgbClr val="F3F3F3"/>
              </a:solidFill>
              <a:latin typeface="Quicksand"/>
              <a:cs typeface="Segoe UI"/>
            </a:endParaRPr>
          </a:p>
          <a:p>
            <a:r>
              <a:rPr lang="fr-FR" sz="700">
                <a:solidFill>
                  <a:schemeClr val="accent1"/>
                </a:solidFill>
                <a:latin typeface="Quicksand"/>
                <a:cs typeface="Segoe UI"/>
              </a:rPr>
              <a:t>III- Affichages des drones</a:t>
            </a:r>
          </a:p>
          <a:p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II​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chemeClr val="bg1"/>
                </a:solidFill>
                <a:latin typeface="Quicksand"/>
                <a:cs typeface="Segoe UI"/>
              </a:rPr>
              <a:t>IV – Gestion carte</a:t>
            </a:r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endParaRPr lang="en-US">
              <a:latin typeface="Quicksand"/>
            </a:endParaRPr>
          </a:p>
          <a:p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V – Commandes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utilisateur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VI – Assurance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qualité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VII - Conclusion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762953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/>
              <a:t>Gestion cartes</a:t>
            </a:r>
            <a:endParaRPr lang="en-US"/>
          </a:p>
        </p:txBody>
      </p:sp>
      <p:sp>
        <p:nvSpPr>
          <p:cNvPr id="96" name="Google Shape;96;p15"/>
          <p:cNvSpPr txBox="1"/>
          <p:nvPr/>
        </p:nvSpPr>
        <p:spPr>
          <a:xfrm>
            <a:off x="538264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E3037"/>
                </a:solidFill>
                <a:latin typeface="Quicksand"/>
                <a:ea typeface="Quicksand"/>
                <a:cs typeface="Quicksand"/>
              </a:rPr>
              <a:t>IV</a:t>
            </a: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4766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9C16F5-52E8-44D5-B428-81984F7C4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2400"/>
              <a:t>Génération des cartes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47BBD87-A94A-444A-B696-BB4E550954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16</a:t>
            </a:fld>
            <a:endParaRPr lang="fr-FR"/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198D3355-6BE2-4A29-8295-012C41A51A3A}"/>
              </a:ext>
            </a:extLst>
          </p:cNvPr>
          <p:cNvSpPr txBox="1"/>
          <p:nvPr/>
        </p:nvSpPr>
        <p:spPr>
          <a:xfrm>
            <a:off x="29497" y="4653731"/>
            <a:ext cx="789039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Alexandre </a:t>
            </a:r>
            <a:r>
              <a:rPr lang="en-US" sz="1050" err="1">
                <a:solidFill>
                  <a:schemeClr val="bg1"/>
                </a:solidFill>
              </a:rPr>
              <a:t>Morinvil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393F2D9D-270F-482D-924C-5F15F52E9712}"/>
              </a:ext>
            </a:extLst>
          </p:cNvPr>
          <p:cNvGrpSpPr/>
          <p:nvPr/>
        </p:nvGrpSpPr>
        <p:grpSpPr>
          <a:xfrm>
            <a:off x="1554981" y="1255990"/>
            <a:ext cx="6800219" cy="3497228"/>
            <a:chOff x="1554981" y="1255990"/>
            <a:chExt cx="6800219" cy="3497228"/>
          </a:xfrm>
        </p:grpSpPr>
        <p:pic>
          <p:nvPicPr>
            <p:cNvPr id="13" name="Image 13">
              <a:extLst>
                <a:ext uri="{FF2B5EF4-FFF2-40B4-BE49-F238E27FC236}">
                  <a16:creationId xmlns:a16="http://schemas.microsoft.com/office/drawing/2014/main" id="{494F92D6-E389-4049-8FB1-922EFC931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5750" y="1255990"/>
              <a:ext cx="6794500" cy="3234770"/>
            </a:xfrm>
            <a:prstGeom prst="rect">
              <a:avLst/>
            </a:prstGeom>
          </p:spPr>
        </p:pic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AB9D5D20-6AC1-4E6E-B682-EBD88B06F25A}"/>
                </a:ext>
              </a:extLst>
            </p:cNvPr>
            <p:cNvSpPr txBox="1"/>
            <p:nvPr/>
          </p:nvSpPr>
          <p:spPr>
            <a:xfrm>
              <a:off x="1554981" y="4522386"/>
              <a:ext cx="6800219" cy="2308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sz="900" b="1">
                  <a:solidFill>
                    <a:srgbClr val="A5A5A5"/>
                  </a:solidFill>
                </a:rPr>
                <a:t>Figure 10 </a:t>
              </a:r>
              <a:r>
                <a:rPr lang="fr-FR" sz="900">
                  <a:solidFill>
                    <a:srgbClr val="A5A5A5"/>
                  </a:solidFill>
                </a:rPr>
                <a:t>: Diagramme de classe générique de la génération de la carte</a:t>
              </a:r>
              <a:endParaRPr lang="fr-FR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10EEBB3-8449-49F4-970F-5B42097AD695}"/>
              </a:ext>
            </a:extLst>
          </p:cNvPr>
          <p:cNvSpPr txBox="1"/>
          <p:nvPr/>
        </p:nvSpPr>
        <p:spPr>
          <a:xfrm>
            <a:off x="2432" y="1406863"/>
            <a:ext cx="955742" cy="21390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700">
                <a:solidFill>
                  <a:srgbClr val="FFFFFF"/>
                </a:solidFill>
                <a:latin typeface="Quicksand"/>
                <a:cs typeface="Segoe UI"/>
              </a:rPr>
              <a:t>I- Introduction</a:t>
            </a:r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​II 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chemeClr val="bg1"/>
                </a:solidFill>
                <a:latin typeface="Quicksand"/>
                <a:cs typeface="Segoe UI"/>
              </a:rPr>
              <a:t>II– Architecture</a:t>
            </a:r>
            <a:endParaRPr lang="en-US">
              <a:solidFill>
                <a:schemeClr val="bg1"/>
              </a:solidFill>
              <a:latin typeface="Quicksand"/>
            </a:endParaRPr>
          </a:p>
          <a:p>
            <a:endParaRPr lang="fr-FR" sz="700">
              <a:solidFill>
                <a:srgbClr val="F3F3F3"/>
              </a:solidFill>
              <a:latin typeface="Quicksand"/>
              <a:cs typeface="Segoe UI"/>
            </a:endParaRPr>
          </a:p>
          <a:p>
            <a:r>
              <a:rPr lang="fr-FR" sz="700">
                <a:solidFill>
                  <a:schemeClr val="bg1"/>
                </a:solidFill>
                <a:latin typeface="Quicksand"/>
                <a:cs typeface="Segoe UI"/>
              </a:rPr>
              <a:t>III- Affichages des drones</a:t>
            </a:r>
          </a:p>
          <a:p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II​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chemeClr val="accent1"/>
                </a:solidFill>
                <a:latin typeface="Quicksand"/>
                <a:cs typeface="Segoe UI"/>
              </a:rPr>
              <a:t>IV – Gestion carte​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endParaRPr lang="en-US">
              <a:latin typeface="Quicksand"/>
            </a:endParaRPr>
          </a:p>
          <a:p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V – Commandes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utilisateur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VI – Assurance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qualité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VII - Conclusion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227373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9C16F5-52E8-44D5-B428-81984F7C4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2400"/>
              <a:t>Génération des cartes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47BBD87-A94A-444A-B696-BB4E550954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17</a:t>
            </a:fld>
            <a:endParaRPr lang="fr-FR"/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198D3355-6BE2-4A29-8295-012C41A51A3A}"/>
              </a:ext>
            </a:extLst>
          </p:cNvPr>
          <p:cNvSpPr txBox="1"/>
          <p:nvPr/>
        </p:nvSpPr>
        <p:spPr>
          <a:xfrm>
            <a:off x="29497" y="4653731"/>
            <a:ext cx="789039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Alexandre </a:t>
            </a:r>
            <a:r>
              <a:rPr lang="en-US" sz="1050" err="1">
                <a:solidFill>
                  <a:schemeClr val="bg1"/>
                </a:solidFill>
              </a:rPr>
              <a:t>Morinvil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B311AA03-4062-496A-98B6-8D9A949249C9}"/>
              </a:ext>
            </a:extLst>
          </p:cNvPr>
          <p:cNvGrpSpPr/>
          <p:nvPr/>
        </p:nvGrpSpPr>
        <p:grpSpPr>
          <a:xfrm>
            <a:off x="1510183" y="1437448"/>
            <a:ext cx="3062442" cy="3094757"/>
            <a:chOff x="2729383" y="1170748"/>
            <a:chExt cx="3729192" cy="3741649"/>
          </a:xfrm>
        </p:grpSpPr>
        <p:pic>
          <p:nvPicPr>
            <p:cNvPr id="5" name="Image 5">
              <a:extLst>
                <a:ext uri="{FF2B5EF4-FFF2-40B4-BE49-F238E27FC236}">
                  <a16:creationId xmlns:a16="http://schemas.microsoft.com/office/drawing/2014/main" id="{76E9B7DD-F7AD-4504-BB20-46D3D06803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3" r="1178" b="199"/>
            <a:stretch/>
          </p:blipFill>
          <p:spPr>
            <a:xfrm>
              <a:off x="2730500" y="1170748"/>
              <a:ext cx="3727453" cy="3181542"/>
            </a:xfrm>
            <a:prstGeom prst="rect">
              <a:avLst/>
            </a:prstGeom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49B77B8F-5EFA-4D3D-9951-7E31FDA56E90}"/>
                </a:ext>
              </a:extLst>
            </p:cNvPr>
            <p:cNvSpPr txBox="1"/>
            <p:nvPr/>
          </p:nvSpPr>
          <p:spPr>
            <a:xfrm>
              <a:off x="2729383" y="4465864"/>
              <a:ext cx="3729192" cy="44653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sz="900" b="1">
                  <a:solidFill>
                    <a:srgbClr val="A5A5A5"/>
                  </a:solidFill>
                </a:rPr>
                <a:t>Figure 11</a:t>
              </a:r>
              <a:r>
                <a:rPr lang="fr-FR" sz="900">
                  <a:solidFill>
                    <a:srgbClr val="A5A5A5"/>
                  </a:solidFill>
                </a:rPr>
                <a:t>: Représentation des calculs des points sur la carte</a:t>
              </a:r>
              <a:endParaRPr lang="fr-FR"/>
            </a:p>
          </p:txBody>
        </p:sp>
      </p:grp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CC3482E-815A-4A21-A116-7CB41C57959B}"/>
              </a:ext>
            </a:extLst>
          </p:cNvPr>
          <p:cNvSpPr txBox="1">
            <a:spLocks/>
          </p:cNvSpPr>
          <p:nvPr/>
        </p:nvSpPr>
        <p:spPr>
          <a:xfrm>
            <a:off x="4824584" y="1757293"/>
            <a:ext cx="4062754" cy="2833341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7350" indent="-285750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fr-FR" sz="1800" dirty="0">
                <a:solidFill>
                  <a:schemeClr val="bg1"/>
                </a:solidFill>
                <a:latin typeface="Quicksand"/>
              </a:rPr>
              <a:t>Génération naïve par calculs vectoriels et trigonométriques</a:t>
            </a:r>
          </a:p>
          <a:p>
            <a:pPr marL="387350" indent="-285750">
              <a:buChar char="•"/>
            </a:pPr>
            <a:endParaRPr lang="fr-FR" sz="1200" dirty="0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CB4A81-BA8B-4924-BB28-A04B7D887020}"/>
              </a:ext>
            </a:extLst>
          </p:cNvPr>
          <p:cNvSpPr txBox="1"/>
          <p:nvPr/>
        </p:nvSpPr>
        <p:spPr>
          <a:xfrm>
            <a:off x="2432" y="1406863"/>
            <a:ext cx="955742" cy="21390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700">
                <a:solidFill>
                  <a:srgbClr val="FFFFFF"/>
                </a:solidFill>
                <a:latin typeface="Quicksand"/>
                <a:cs typeface="Segoe UI"/>
              </a:rPr>
              <a:t>I- Introduction</a:t>
            </a:r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​II 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chemeClr val="bg1"/>
                </a:solidFill>
                <a:latin typeface="Quicksand"/>
                <a:cs typeface="Segoe UI"/>
              </a:rPr>
              <a:t>II– Architecture</a:t>
            </a:r>
            <a:endParaRPr lang="en-US">
              <a:solidFill>
                <a:schemeClr val="bg1"/>
              </a:solidFill>
              <a:latin typeface="Quicksand"/>
            </a:endParaRPr>
          </a:p>
          <a:p>
            <a:endParaRPr lang="fr-FR" sz="700">
              <a:solidFill>
                <a:schemeClr val="bg1"/>
              </a:solidFill>
              <a:latin typeface="Quicksand"/>
              <a:cs typeface="Segoe UI"/>
            </a:endParaRPr>
          </a:p>
          <a:p>
            <a:r>
              <a:rPr lang="fr-FR" sz="700">
                <a:solidFill>
                  <a:schemeClr val="bg1"/>
                </a:solidFill>
                <a:latin typeface="Quicksand"/>
                <a:cs typeface="Segoe UI"/>
              </a:rPr>
              <a:t>III- Affichages des drones</a:t>
            </a:r>
          </a:p>
          <a:p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II​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chemeClr val="accent1"/>
                </a:solidFill>
                <a:latin typeface="Quicksand"/>
                <a:cs typeface="Segoe UI"/>
              </a:rPr>
              <a:t>IV – Gestion carte​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endParaRPr lang="en-US">
              <a:latin typeface="Quicksand"/>
            </a:endParaRPr>
          </a:p>
          <a:p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V – Commandes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utilisateur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VI – Assurance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qualité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VII - Conclusion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54B5BC-C273-44A0-B8A9-B95A51535828}"/>
              </a:ext>
            </a:extLst>
          </p:cNvPr>
          <p:cNvSpPr txBox="1"/>
          <p:nvPr/>
        </p:nvSpPr>
        <p:spPr>
          <a:xfrm>
            <a:off x="4754794" y="2929164"/>
            <a:ext cx="95294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Quicksand"/>
              </a:rPr>
              <a:t>Nouveau Point 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CF5E5D4-4C53-4582-9E34-9932B64BD301}"/>
              </a:ext>
            </a:extLst>
          </p:cNvPr>
          <p:cNvSpPr txBox="1"/>
          <p:nvPr/>
        </p:nvSpPr>
        <p:spPr>
          <a:xfrm>
            <a:off x="5908220" y="2823028"/>
            <a:ext cx="893536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solidFill>
                  <a:schemeClr val="bg1">
                    <a:lumMod val="95000"/>
                  </a:schemeClr>
                </a:solidFill>
                <a:latin typeface="Quicksand"/>
              </a:rPr>
              <a:t>Vecteur</a:t>
            </a:r>
            <a:endParaRPr lang="fr-FR">
              <a:solidFill>
                <a:schemeClr val="bg1">
                  <a:lumMod val="95000"/>
                </a:schemeClr>
              </a:solidFill>
              <a:latin typeface="Quicksand"/>
            </a:endParaRPr>
          </a:p>
          <a:p>
            <a:r>
              <a:rPr lang="en-US" err="1">
                <a:solidFill>
                  <a:schemeClr val="bg1">
                    <a:lumMod val="95000"/>
                  </a:schemeClr>
                </a:solidFill>
                <a:latin typeface="Quicksand"/>
              </a:rPr>
              <a:t>Mesure</a:t>
            </a:r>
          </a:p>
          <a:p>
            <a:r>
              <a:rPr lang="en-US" err="1">
                <a:solidFill>
                  <a:schemeClr val="bg1">
                    <a:lumMod val="95000"/>
                  </a:schemeClr>
                </a:solidFill>
                <a:latin typeface="Quicksand"/>
              </a:rPr>
              <a:t>Capteur</a:t>
            </a:r>
            <a:r>
              <a:rPr lang="en-US">
                <a:solidFill>
                  <a:schemeClr val="bg1">
                    <a:lumMod val="95000"/>
                  </a:schemeClr>
                </a:solidFill>
                <a:latin typeface="Quicksand"/>
              </a:rPr>
              <a:t> 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46B5D43-EAF9-4B4D-A654-16AE414D5162}"/>
              </a:ext>
            </a:extLst>
          </p:cNvPr>
          <p:cNvSpPr txBox="1"/>
          <p:nvPr/>
        </p:nvSpPr>
        <p:spPr>
          <a:xfrm>
            <a:off x="6855277" y="2863849"/>
            <a:ext cx="102416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>
                <a:solidFill>
                  <a:schemeClr val="bg1">
                    <a:lumMod val="95000"/>
                  </a:schemeClr>
                </a:solidFill>
                <a:latin typeface="Quicksand"/>
              </a:rPr>
              <a:t>Vecteur</a:t>
            </a:r>
            <a:endParaRPr lang="fr-FR">
              <a:solidFill>
                <a:schemeClr val="bg1">
                  <a:lumMod val="95000"/>
                </a:schemeClr>
              </a:solidFill>
              <a:latin typeface="Quicksand"/>
            </a:endParaRPr>
          </a:p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  <a:latin typeface="Quicksand"/>
              </a:rPr>
              <a:t>Position</a:t>
            </a:r>
          </a:p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  <a:latin typeface="Quicksand"/>
              </a:rPr>
              <a:t>Courante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B191321-D721-48EC-A335-EAE5F9F6C43D}"/>
              </a:ext>
            </a:extLst>
          </p:cNvPr>
          <p:cNvSpPr txBox="1"/>
          <p:nvPr/>
        </p:nvSpPr>
        <p:spPr>
          <a:xfrm>
            <a:off x="7932963" y="2863849"/>
            <a:ext cx="102416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>
                <a:solidFill>
                  <a:schemeClr val="bg1">
                    <a:lumMod val="95000"/>
                  </a:schemeClr>
                </a:solidFill>
                <a:latin typeface="Quicksand"/>
              </a:rPr>
              <a:t>Vecteur</a:t>
            </a:r>
            <a:endParaRPr lang="fr-FR">
              <a:solidFill>
                <a:schemeClr val="bg1">
                  <a:lumMod val="95000"/>
                </a:schemeClr>
              </a:solidFill>
              <a:latin typeface="Quicksand"/>
            </a:endParaRPr>
          </a:p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  <a:latin typeface="Quicksand"/>
              </a:rPr>
              <a:t>Position</a:t>
            </a:r>
          </a:p>
          <a:p>
            <a:pPr algn="ctr"/>
            <a:r>
              <a:rPr lang="en-US" err="1">
                <a:solidFill>
                  <a:schemeClr val="bg1">
                    <a:lumMod val="95000"/>
                  </a:schemeClr>
                </a:solidFill>
                <a:latin typeface="Quicksand"/>
              </a:rPr>
              <a:t>Initiale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A0F1F2E-5ED1-4BA8-905B-F8E2E561965C}"/>
              </a:ext>
            </a:extLst>
          </p:cNvPr>
          <p:cNvSpPr txBox="1"/>
          <p:nvPr/>
        </p:nvSpPr>
        <p:spPr>
          <a:xfrm>
            <a:off x="5385707" y="3051628"/>
            <a:ext cx="8445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  <a:latin typeface="Quicksand"/>
              </a:rPr>
              <a:t>= 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6244D58-C33F-4808-BA2B-628D94307927}"/>
              </a:ext>
            </a:extLst>
          </p:cNvPr>
          <p:cNvSpPr txBox="1"/>
          <p:nvPr/>
        </p:nvSpPr>
        <p:spPr>
          <a:xfrm>
            <a:off x="6430735" y="3051628"/>
            <a:ext cx="8445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  <a:latin typeface="Quicksand"/>
              </a:rPr>
              <a:t>+</a:t>
            </a:r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296B441-042C-4B26-AF81-A985A0A155CC}"/>
              </a:ext>
            </a:extLst>
          </p:cNvPr>
          <p:cNvSpPr txBox="1"/>
          <p:nvPr/>
        </p:nvSpPr>
        <p:spPr>
          <a:xfrm>
            <a:off x="7541078" y="3051628"/>
            <a:ext cx="8445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  <a:latin typeface="Quicksand"/>
              </a:rPr>
              <a:t>+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5387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9C16F5-52E8-44D5-B428-81984F7C4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2400"/>
              <a:t>Éléments à considérer cartes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47BBD87-A94A-444A-B696-BB4E550954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18</a:t>
            </a:fld>
            <a:endParaRPr lang="fr-FR"/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198D3355-6BE2-4A29-8295-012C41A51A3A}"/>
              </a:ext>
            </a:extLst>
          </p:cNvPr>
          <p:cNvSpPr txBox="1"/>
          <p:nvPr/>
        </p:nvSpPr>
        <p:spPr>
          <a:xfrm>
            <a:off x="29497" y="4653731"/>
            <a:ext cx="789039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Alexandre </a:t>
            </a:r>
            <a:r>
              <a:rPr lang="en-US" sz="1050" err="1">
                <a:solidFill>
                  <a:schemeClr val="bg1"/>
                </a:solidFill>
              </a:rPr>
              <a:t>Morinvil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22AFF90-B515-4E97-B912-4F9B759D2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endParaRPr lang="en-US" sz="1800"/>
          </a:p>
          <a:p>
            <a:endParaRPr lang="en-US" sz="1800"/>
          </a:p>
        </p:txBody>
      </p:sp>
      <p:pic>
        <p:nvPicPr>
          <p:cNvPr id="10" name="Image 10">
            <a:extLst>
              <a:ext uri="{FF2B5EF4-FFF2-40B4-BE49-F238E27FC236}">
                <a16:creationId xmlns:a16="http://schemas.microsoft.com/office/drawing/2014/main" id="{01ED989E-CE37-4B72-BD98-9A90AB757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350" y="1099858"/>
            <a:ext cx="2171700" cy="1845234"/>
          </a:xfrm>
          <a:prstGeom prst="rect">
            <a:avLst/>
          </a:prstGeom>
        </p:spPr>
      </p:pic>
      <p:pic>
        <p:nvPicPr>
          <p:cNvPr id="5" name="Image 5">
            <a:extLst>
              <a:ext uri="{FF2B5EF4-FFF2-40B4-BE49-F238E27FC236}">
                <a16:creationId xmlns:a16="http://schemas.microsoft.com/office/drawing/2014/main" id="{491AF0B5-B44C-4875-A06F-722C7A43A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900" y="3445670"/>
            <a:ext cx="1962150" cy="1281110"/>
          </a:xfrm>
          <a:prstGeom prst="rect">
            <a:avLst/>
          </a:prstGeom>
        </p:spPr>
      </p:pic>
      <p:pic>
        <p:nvPicPr>
          <p:cNvPr id="6" name="Image 10" descr="Une image contenant texte, sport&#10;&#10;Description générée automatiquement">
            <a:extLst>
              <a:ext uri="{FF2B5EF4-FFF2-40B4-BE49-F238E27FC236}">
                <a16:creationId xmlns:a16="http://schemas.microsoft.com/office/drawing/2014/main" id="{E4877124-62CA-4492-BF1B-4B433C617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400" y="1097643"/>
            <a:ext cx="2146300" cy="18306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0F4009-DDDF-42B4-B897-661FBE3B584D}"/>
              </a:ext>
            </a:extLst>
          </p:cNvPr>
          <p:cNvSpPr txBox="1"/>
          <p:nvPr/>
        </p:nvSpPr>
        <p:spPr>
          <a:xfrm>
            <a:off x="2432" y="1406863"/>
            <a:ext cx="955742" cy="21390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700">
                <a:solidFill>
                  <a:srgbClr val="FFFFFF"/>
                </a:solidFill>
                <a:latin typeface="Quicksand"/>
                <a:cs typeface="Segoe UI"/>
              </a:rPr>
              <a:t>I- Introduction</a:t>
            </a:r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​II 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chemeClr val="bg1"/>
                </a:solidFill>
                <a:latin typeface="Quicksand"/>
                <a:cs typeface="Segoe UI"/>
              </a:rPr>
              <a:t>II– Architecture</a:t>
            </a:r>
            <a:endParaRPr lang="en-US">
              <a:solidFill>
                <a:schemeClr val="bg1"/>
              </a:solidFill>
              <a:latin typeface="Quicksand"/>
            </a:endParaRPr>
          </a:p>
          <a:p>
            <a:endParaRPr lang="fr-FR" sz="700">
              <a:solidFill>
                <a:srgbClr val="F3F3F3"/>
              </a:solidFill>
              <a:latin typeface="Quicksand"/>
              <a:cs typeface="Segoe UI"/>
            </a:endParaRPr>
          </a:p>
          <a:p>
            <a:r>
              <a:rPr lang="fr-FR" sz="700">
                <a:solidFill>
                  <a:schemeClr val="accent1"/>
                </a:solidFill>
                <a:latin typeface="Quicksand"/>
                <a:cs typeface="Segoe UI"/>
              </a:rPr>
              <a:t>III- Affichages des drones</a:t>
            </a:r>
          </a:p>
          <a:p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II​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chemeClr val="bg1"/>
                </a:solidFill>
                <a:latin typeface="Quicksand"/>
                <a:cs typeface="Segoe UI"/>
              </a:rPr>
              <a:t>IV – Gestion carte</a:t>
            </a:r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endParaRPr lang="en-US">
              <a:latin typeface="Quicksand"/>
            </a:endParaRPr>
          </a:p>
          <a:p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V – Commandes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utilisateur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VI – Assurance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qualité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VII - Conclusion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</p:txBody>
      </p:sp>
      <p:pic>
        <p:nvPicPr>
          <p:cNvPr id="9" name="Image 10">
            <a:extLst>
              <a:ext uri="{FF2B5EF4-FFF2-40B4-BE49-F238E27FC236}">
                <a16:creationId xmlns:a16="http://schemas.microsoft.com/office/drawing/2014/main" id="{EE35CE15-0C4A-4F0B-8DDB-4A0753938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6800" y="1097802"/>
            <a:ext cx="2292350" cy="185569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B5FB5920-A19F-4532-B14D-21D3B201E4AF}"/>
              </a:ext>
            </a:extLst>
          </p:cNvPr>
          <p:cNvSpPr txBox="1"/>
          <p:nvPr/>
        </p:nvSpPr>
        <p:spPr>
          <a:xfrm>
            <a:off x="1118481" y="3013452"/>
            <a:ext cx="20863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900" b="1">
                <a:solidFill>
                  <a:srgbClr val="A5A5A5"/>
                </a:solidFill>
              </a:rPr>
              <a:t>Figure 12</a:t>
            </a:r>
            <a:r>
              <a:rPr lang="fr-FR" sz="900">
                <a:solidFill>
                  <a:srgbClr val="A5A5A5"/>
                </a:solidFill>
              </a:rPr>
              <a:t>: Représentation de l'erreur sur la position des drones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36F1D10-3B9F-415C-94E5-21EABFE75F65}"/>
              </a:ext>
            </a:extLst>
          </p:cNvPr>
          <p:cNvSpPr txBox="1"/>
          <p:nvPr/>
        </p:nvSpPr>
        <p:spPr>
          <a:xfrm>
            <a:off x="3744812" y="3013451"/>
            <a:ext cx="19900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900" b="1">
                <a:solidFill>
                  <a:srgbClr val="A5A5A5"/>
                </a:solidFill>
              </a:rPr>
              <a:t>Figure 13</a:t>
            </a:r>
            <a:r>
              <a:rPr lang="fr-FR" sz="900">
                <a:solidFill>
                  <a:srgbClr val="A5A5A5"/>
                </a:solidFill>
              </a:rPr>
              <a:t>: Erreur causée par la position initiale des drones 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1A3F708-B75E-4CF6-8A48-D97ADCFE252D}"/>
              </a:ext>
            </a:extLst>
          </p:cNvPr>
          <p:cNvSpPr txBox="1"/>
          <p:nvPr/>
        </p:nvSpPr>
        <p:spPr>
          <a:xfrm>
            <a:off x="6146396" y="3045558"/>
            <a:ext cx="2349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900" b="1">
                <a:solidFill>
                  <a:srgbClr val="A5A5A5"/>
                </a:solidFill>
              </a:rPr>
              <a:t>Figure 14</a:t>
            </a:r>
            <a:r>
              <a:rPr lang="fr-FR" sz="900">
                <a:solidFill>
                  <a:srgbClr val="A5A5A5"/>
                </a:solidFill>
              </a:rPr>
              <a:t>: Erreur causée par l'orientation initiale des drones</a:t>
            </a:r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2074539-FB9C-4DFA-A8C8-353AD0060E26}"/>
              </a:ext>
            </a:extLst>
          </p:cNvPr>
          <p:cNvSpPr txBox="1"/>
          <p:nvPr/>
        </p:nvSpPr>
        <p:spPr>
          <a:xfrm>
            <a:off x="2503612" y="4754571"/>
            <a:ext cx="41856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900" b="1">
                <a:solidFill>
                  <a:srgbClr val="A5A5A5"/>
                </a:solidFill>
              </a:rPr>
              <a:t>Figure 15</a:t>
            </a:r>
            <a:r>
              <a:rPr lang="fr-FR" sz="900">
                <a:solidFill>
                  <a:srgbClr val="A5A5A5"/>
                </a:solidFill>
              </a:rPr>
              <a:t>: </a:t>
            </a:r>
            <a:r>
              <a:rPr lang="fr-FR" sz="900" err="1">
                <a:solidFill>
                  <a:srgbClr val="A5A5A5"/>
                </a:solidFill>
              </a:rPr>
              <a:t>Représentaion</a:t>
            </a:r>
            <a:r>
              <a:rPr lang="fr-FR" sz="900">
                <a:solidFill>
                  <a:srgbClr val="A5A5A5"/>
                </a:solidFill>
              </a:rPr>
              <a:t> d'une amélioration suggérée par détection de boucle (</a:t>
            </a:r>
            <a:r>
              <a:rPr lang="fr-FR" sz="900" i="1" err="1">
                <a:solidFill>
                  <a:srgbClr val="A5A5A5"/>
                </a:solidFill>
              </a:rPr>
              <a:t>loop</a:t>
            </a:r>
            <a:r>
              <a:rPr lang="fr-FR" sz="900" i="1">
                <a:solidFill>
                  <a:srgbClr val="A5A5A5"/>
                </a:solidFill>
              </a:rPr>
              <a:t> </a:t>
            </a:r>
            <a:r>
              <a:rPr lang="fr-FR" sz="900" i="1" err="1">
                <a:solidFill>
                  <a:srgbClr val="A5A5A5"/>
                </a:solidFill>
              </a:rPr>
              <a:t>detection</a:t>
            </a:r>
            <a:r>
              <a:rPr lang="fr-FR" sz="900">
                <a:solidFill>
                  <a:srgbClr val="A5A5A5"/>
                </a:solidFill>
              </a:rPr>
              <a:t>) et optimisation de graphe (</a:t>
            </a:r>
            <a:r>
              <a:rPr lang="fr-FR" sz="900" i="1">
                <a:solidFill>
                  <a:srgbClr val="A5A5A5"/>
                </a:solidFill>
              </a:rPr>
              <a:t>graph </a:t>
            </a:r>
            <a:r>
              <a:rPr lang="fr-FR" sz="900" i="1" err="1">
                <a:solidFill>
                  <a:srgbClr val="A5A5A5"/>
                </a:solidFill>
              </a:rPr>
              <a:t>optimzation</a:t>
            </a:r>
            <a:r>
              <a:rPr lang="fr-FR" sz="900">
                <a:solidFill>
                  <a:srgbClr val="A5A5A5"/>
                </a:solidFill>
              </a:rPr>
              <a:t>) [5]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0815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9C16F5-52E8-44D5-B428-81984F7C4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2400"/>
              <a:t>Gestion de cartes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47BBD87-A94A-444A-B696-BB4E550954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19</a:t>
            </a:fld>
            <a:endParaRPr lang="fr-FR"/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198D3355-6BE2-4A29-8295-012C41A51A3A}"/>
              </a:ext>
            </a:extLst>
          </p:cNvPr>
          <p:cNvSpPr txBox="1"/>
          <p:nvPr/>
        </p:nvSpPr>
        <p:spPr>
          <a:xfrm>
            <a:off x="29497" y="4653731"/>
            <a:ext cx="789039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Alexandre </a:t>
            </a:r>
            <a:r>
              <a:rPr lang="en-US" sz="1050" err="1">
                <a:solidFill>
                  <a:schemeClr val="bg1"/>
                </a:solidFill>
              </a:rPr>
              <a:t>Morinvil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0F4009-DDDF-42B4-B897-661FBE3B584D}"/>
              </a:ext>
            </a:extLst>
          </p:cNvPr>
          <p:cNvSpPr txBox="1"/>
          <p:nvPr/>
        </p:nvSpPr>
        <p:spPr>
          <a:xfrm>
            <a:off x="2432" y="1406863"/>
            <a:ext cx="955742" cy="21390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700">
                <a:solidFill>
                  <a:srgbClr val="FFFFFF"/>
                </a:solidFill>
                <a:latin typeface="Quicksand"/>
                <a:cs typeface="Segoe UI"/>
              </a:rPr>
              <a:t>I- Introduction</a:t>
            </a:r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​II 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chemeClr val="bg1"/>
                </a:solidFill>
                <a:latin typeface="Quicksand"/>
                <a:cs typeface="Segoe UI"/>
              </a:rPr>
              <a:t>II– Architecture</a:t>
            </a:r>
            <a:endParaRPr lang="en-US">
              <a:solidFill>
                <a:schemeClr val="bg1"/>
              </a:solidFill>
              <a:latin typeface="Quicksand"/>
            </a:endParaRPr>
          </a:p>
          <a:p>
            <a:endParaRPr lang="fr-FR" sz="700">
              <a:solidFill>
                <a:srgbClr val="F3F3F3"/>
              </a:solidFill>
              <a:latin typeface="Quicksand"/>
              <a:cs typeface="Segoe UI"/>
            </a:endParaRPr>
          </a:p>
          <a:p>
            <a:r>
              <a:rPr lang="fr-FR" sz="700">
                <a:solidFill>
                  <a:schemeClr val="accent1"/>
                </a:solidFill>
                <a:latin typeface="Quicksand"/>
                <a:cs typeface="Segoe UI"/>
              </a:rPr>
              <a:t>III- Affichages des drones</a:t>
            </a:r>
          </a:p>
          <a:p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II​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chemeClr val="bg1"/>
                </a:solidFill>
                <a:latin typeface="Quicksand"/>
                <a:cs typeface="Segoe UI"/>
              </a:rPr>
              <a:t>IV – Gestion carte</a:t>
            </a:r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endParaRPr lang="en-US">
              <a:latin typeface="Quicksand"/>
            </a:endParaRPr>
          </a:p>
          <a:p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V – Commandes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utilisateur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VI – Assurance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qualité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VII - Conclusion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3BE44308-B67B-4AD3-A993-39C0F60AF4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800"/>
              <a:t>Interface de consultation des anciennes cartes</a:t>
            </a:r>
            <a:endParaRPr lang="fr-FR"/>
          </a:p>
        </p:txBody>
      </p:sp>
      <p:pic>
        <p:nvPicPr>
          <p:cNvPr id="13" name="Image 13">
            <a:extLst>
              <a:ext uri="{FF2B5EF4-FFF2-40B4-BE49-F238E27FC236}">
                <a16:creationId xmlns:a16="http://schemas.microsoft.com/office/drawing/2014/main" id="{BFA0AB98-56E9-4AE2-9131-F1380DC04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50" y="1884103"/>
            <a:ext cx="4546600" cy="250559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A051D31-A2E5-4F0B-8C7E-D6EA9C204668}"/>
              </a:ext>
            </a:extLst>
          </p:cNvPr>
          <p:cNvSpPr txBox="1"/>
          <p:nvPr/>
        </p:nvSpPr>
        <p:spPr>
          <a:xfrm>
            <a:off x="3435064" y="4391551"/>
            <a:ext cx="24203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900" b="1">
                <a:solidFill>
                  <a:srgbClr val="A5A5A5"/>
                </a:solidFill>
              </a:rPr>
              <a:t>Figure 16</a:t>
            </a:r>
            <a:r>
              <a:rPr lang="fr-FR" sz="900">
                <a:solidFill>
                  <a:srgbClr val="A5A5A5"/>
                </a:solidFill>
              </a:rPr>
              <a:t>: Interface de consultation des anciennes cartes</a:t>
            </a:r>
          </a:p>
        </p:txBody>
      </p:sp>
    </p:spTree>
    <p:extLst>
      <p:ext uri="{BB962C8B-B14F-4D97-AF65-F5344CB8AC3E}">
        <p14:creationId xmlns:p14="http://schemas.microsoft.com/office/powerpoint/2010/main" val="438209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35800-1793-4A7F-9C46-C44B92011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316" y="436605"/>
            <a:ext cx="6858000" cy="345000"/>
          </a:xfrm>
        </p:spPr>
        <p:txBody>
          <a:bodyPr/>
          <a:lstStyle/>
          <a:p>
            <a:pPr algn="ctr"/>
            <a:r>
              <a:rPr lang="fr-FR"/>
              <a:t>Table des matières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A9B2030-0643-442A-9FC7-841EF1001C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</a:t>
            </a:fld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3ADDE131-DEB7-41BE-AF56-464FFFEA0CB7}"/>
              </a:ext>
            </a:extLst>
          </p:cNvPr>
          <p:cNvGrpSpPr/>
          <p:nvPr/>
        </p:nvGrpSpPr>
        <p:grpSpPr>
          <a:xfrm>
            <a:off x="1201508" y="1014894"/>
            <a:ext cx="3006142" cy="1145436"/>
            <a:chOff x="1412158" y="899037"/>
            <a:chExt cx="2899379" cy="1145436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AC361471-E826-46F1-8BE1-BE12123FFA6E}"/>
                </a:ext>
              </a:extLst>
            </p:cNvPr>
            <p:cNvSpPr txBox="1"/>
            <p:nvPr/>
          </p:nvSpPr>
          <p:spPr>
            <a:xfrm>
              <a:off x="1412158" y="899037"/>
              <a:ext cx="2743200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1600">
                  <a:solidFill>
                    <a:schemeClr val="accent1"/>
                  </a:solidFill>
                </a:rPr>
                <a:t>I – Introduction et rappel des requis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A46422E8-E781-40CD-8D22-4B446DCC3A58}"/>
                </a:ext>
              </a:extLst>
            </p:cNvPr>
            <p:cNvSpPr txBox="1"/>
            <p:nvPr/>
          </p:nvSpPr>
          <p:spPr>
            <a:xfrm>
              <a:off x="1568337" y="1398142"/>
              <a:ext cx="274320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1200">
                  <a:solidFill>
                    <a:schemeClr val="bg1"/>
                  </a:solidFill>
                </a:rPr>
                <a:t>Description de l'équipe, du projet, de sa gestion et présentation sommaire des requis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418F50D7-5553-46C6-9FF3-CEEB7C51C35D}"/>
              </a:ext>
            </a:extLst>
          </p:cNvPr>
          <p:cNvGrpSpPr/>
          <p:nvPr/>
        </p:nvGrpSpPr>
        <p:grpSpPr>
          <a:xfrm>
            <a:off x="1144985" y="3610676"/>
            <a:ext cx="3004588" cy="1019687"/>
            <a:chOff x="1412158" y="899037"/>
            <a:chExt cx="2922946" cy="1019687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1F67F17A-2823-4BAE-ACD9-6F5E4EEB2C9F}"/>
                </a:ext>
              </a:extLst>
            </p:cNvPr>
            <p:cNvSpPr txBox="1"/>
            <p:nvPr/>
          </p:nvSpPr>
          <p:spPr>
            <a:xfrm>
              <a:off x="1412158" y="899037"/>
              <a:ext cx="2743200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1600">
                  <a:solidFill>
                    <a:schemeClr val="accent1"/>
                  </a:solidFill>
                </a:rPr>
                <a:t>III – Affichage des drones dans l'interface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0FD292A1-51B6-4EBC-9173-28CD7840EA14}"/>
                </a:ext>
              </a:extLst>
            </p:cNvPr>
            <p:cNvSpPr txBox="1"/>
            <p:nvPr/>
          </p:nvSpPr>
          <p:spPr>
            <a:xfrm>
              <a:off x="1591904" y="1457059"/>
              <a:ext cx="2743200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1200">
                  <a:solidFill>
                    <a:schemeClr val="bg1"/>
                  </a:solidFill>
                </a:rPr>
                <a:t>Présentation de l'affichage des états des drones et l'envoi de commandes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A89CB038-6675-40F5-92D2-A3360CE46B47}"/>
              </a:ext>
            </a:extLst>
          </p:cNvPr>
          <p:cNvGrpSpPr/>
          <p:nvPr/>
        </p:nvGrpSpPr>
        <p:grpSpPr>
          <a:xfrm>
            <a:off x="5029102" y="984457"/>
            <a:ext cx="3192995" cy="813476"/>
            <a:chOff x="1412158" y="899037"/>
            <a:chExt cx="2922946" cy="813476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2D3BDD81-F032-4382-9636-6F39A3CC24BA}"/>
                </a:ext>
              </a:extLst>
            </p:cNvPr>
            <p:cNvSpPr txBox="1"/>
            <p:nvPr/>
          </p:nvSpPr>
          <p:spPr>
            <a:xfrm>
              <a:off x="1412158" y="899037"/>
              <a:ext cx="2743200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1600">
                  <a:solidFill>
                    <a:schemeClr val="accent1"/>
                  </a:solidFill>
                </a:rPr>
                <a:t>IV – Gestion des cartes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2C73B559-D06D-40E1-A861-FA0B28D0BB4C}"/>
                </a:ext>
              </a:extLst>
            </p:cNvPr>
            <p:cNvSpPr txBox="1"/>
            <p:nvPr/>
          </p:nvSpPr>
          <p:spPr>
            <a:xfrm>
              <a:off x="1591904" y="1250848"/>
              <a:ext cx="2743200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1200">
                  <a:solidFill>
                    <a:schemeClr val="bg1"/>
                  </a:solidFill>
                </a:rPr>
                <a:t>Génération de la carte et consultation des anciennes cartes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15E59799-FE6A-4032-B60C-B5802803A4A5}"/>
              </a:ext>
            </a:extLst>
          </p:cNvPr>
          <p:cNvGrpSpPr/>
          <p:nvPr/>
        </p:nvGrpSpPr>
        <p:grpSpPr>
          <a:xfrm>
            <a:off x="5029834" y="1912962"/>
            <a:ext cx="3194549" cy="1148609"/>
            <a:chOff x="1412158" y="899037"/>
            <a:chExt cx="2899379" cy="1192570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F392B6AE-BEA9-453C-A99F-8CAF4696D800}"/>
                </a:ext>
              </a:extLst>
            </p:cNvPr>
            <p:cNvSpPr txBox="1"/>
            <p:nvPr/>
          </p:nvSpPr>
          <p:spPr>
            <a:xfrm>
              <a:off x="1412158" y="899037"/>
              <a:ext cx="2743200" cy="60715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1600">
                  <a:solidFill>
                    <a:schemeClr val="accent1"/>
                  </a:solidFill>
                </a:rPr>
                <a:t>V – Commandes utilisateur et algorithmes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80F9CBBD-4D68-4A57-8B60-905BF56E0F21}"/>
                </a:ext>
              </a:extLst>
            </p:cNvPr>
            <p:cNvSpPr txBox="1"/>
            <p:nvPr/>
          </p:nvSpPr>
          <p:spPr>
            <a:xfrm>
              <a:off x="1568337" y="1445276"/>
              <a:ext cx="274320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1200">
                  <a:solidFill>
                    <a:schemeClr val="bg1"/>
                  </a:solidFill>
                </a:rPr>
                <a:t>Présentation des commandes utilisateur disponible et leur fonctionnement</a:t>
              </a: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60009489-47B7-42EB-A146-1EDAE579ED72}"/>
              </a:ext>
            </a:extLst>
          </p:cNvPr>
          <p:cNvGrpSpPr/>
          <p:nvPr/>
        </p:nvGrpSpPr>
        <p:grpSpPr>
          <a:xfrm>
            <a:off x="5029835" y="3207577"/>
            <a:ext cx="3194549" cy="616832"/>
            <a:chOff x="1412158" y="899037"/>
            <a:chExt cx="2899379" cy="616832"/>
          </a:xfrm>
        </p:grpSpPr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3CFDF2D5-1B4E-4D65-A2B8-BFF00F3C4696}"/>
                </a:ext>
              </a:extLst>
            </p:cNvPr>
            <p:cNvSpPr txBox="1"/>
            <p:nvPr/>
          </p:nvSpPr>
          <p:spPr>
            <a:xfrm>
              <a:off x="1412158" y="899037"/>
              <a:ext cx="2743200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1600">
                  <a:solidFill>
                    <a:schemeClr val="accent1"/>
                  </a:solidFill>
                </a:rPr>
                <a:t>VI– Tests et assurance qualité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B0103130-D34F-4255-B339-43132C3B465D}"/>
                </a:ext>
              </a:extLst>
            </p:cNvPr>
            <p:cNvSpPr txBox="1"/>
            <p:nvPr/>
          </p:nvSpPr>
          <p:spPr>
            <a:xfrm>
              <a:off x="1590068" y="1238870"/>
              <a:ext cx="2721469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1200">
                  <a:solidFill>
                    <a:schemeClr val="bg1"/>
                  </a:solidFill>
                </a:rPr>
                <a:t>Description de nos suites de tests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5684E8B1-C5E8-4BCC-BEFE-26BA1D31BED6}"/>
              </a:ext>
            </a:extLst>
          </p:cNvPr>
          <p:cNvGrpSpPr/>
          <p:nvPr/>
        </p:nvGrpSpPr>
        <p:grpSpPr>
          <a:xfrm>
            <a:off x="5031142" y="4093365"/>
            <a:ext cx="3192995" cy="794636"/>
            <a:chOff x="1412158" y="899037"/>
            <a:chExt cx="2922946" cy="813476"/>
          </a:xfrm>
        </p:grpSpPr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24DA7B49-BA56-4657-9D89-7ADD79F04390}"/>
                </a:ext>
              </a:extLst>
            </p:cNvPr>
            <p:cNvSpPr txBox="1"/>
            <p:nvPr/>
          </p:nvSpPr>
          <p:spPr>
            <a:xfrm>
              <a:off x="1412158" y="899037"/>
              <a:ext cx="2743200" cy="34658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1600">
                  <a:solidFill>
                    <a:schemeClr val="accent1"/>
                  </a:solidFill>
                </a:rPr>
                <a:t>VII – Conclusion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538324F0-C051-4D1C-A862-C8862F068F72}"/>
                </a:ext>
              </a:extLst>
            </p:cNvPr>
            <p:cNvSpPr txBox="1"/>
            <p:nvPr/>
          </p:nvSpPr>
          <p:spPr>
            <a:xfrm>
              <a:off x="1591904" y="1250848"/>
              <a:ext cx="2743200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1200">
                  <a:solidFill>
                    <a:schemeClr val="bg1"/>
                  </a:solidFill>
                </a:rPr>
                <a:t>Retour sur l'appel d'offre et transition vers la démonstration </a:t>
              </a:r>
            </a:p>
          </p:txBody>
        </p:sp>
      </p:grpSp>
      <p:sp>
        <p:nvSpPr>
          <p:cNvPr id="3" name="TextBox 8">
            <a:extLst>
              <a:ext uri="{FF2B5EF4-FFF2-40B4-BE49-F238E27FC236}">
                <a16:creationId xmlns:a16="http://schemas.microsoft.com/office/drawing/2014/main" id="{26F3D45E-C0D4-4133-AC81-39C112C3A80C}"/>
              </a:ext>
            </a:extLst>
          </p:cNvPr>
          <p:cNvSpPr txBox="1"/>
          <p:nvPr/>
        </p:nvSpPr>
        <p:spPr>
          <a:xfrm>
            <a:off x="29497" y="4653731"/>
            <a:ext cx="789039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Émilie Vaudrin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1E93215F-501B-43EE-993E-59DE0E12F5B2}"/>
              </a:ext>
            </a:extLst>
          </p:cNvPr>
          <p:cNvGrpSpPr/>
          <p:nvPr/>
        </p:nvGrpSpPr>
        <p:grpSpPr>
          <a:xfrm>
            <a:off x="1144986" y="2484466"/>
            <a:ext cx="3006142" cy="797282"/>
            <a:chOff x="1412158" y="899037"/>
            <a:chExt cx="2836577" cy="902196"/>
          </a:xfrm>
        </p:grpSpPr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DC493A5B-410F-48F2-8B5F-FB07C610D7DC}"/>
                </a:ext>
              </a:extLst>
            </p:cNvPr>
            <p:cNvSpPr txBox="1"/>
            <p:nvPr/>
          </p:nvSpPr>
          <p:spPr>
            <a:xfrm>
              <a:off x="1412158" y="899037"/>
              <a:ext cx="2743200" cy="38310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1600">
                  <a:solidFill>
                    <a:schemeClr val="accent1"/>
                  </a:solidFill>
                </a:rPr>
                <a:t>II – Architecture générale</a:t>
              </a: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CF7F38FA-1BA8-49F8-B015-F5FE46344F4B}"/>
                </a:ext>
              </a:extLst>
            </p:cNvPr>
            <p:cNvSpPr txBox="1"/>
            <p:nvPr/>
          </p:nvSpPr>
          <p:spPr>
            <a:xfrm>
              <a:off x="1505535" y="1278818"/>
              <a:ext cx="2743200" cy="52241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1200">
                  <a:solidFill>
                    <a:schemeClr val="bg1"/>
                  </a:solidFill>
                </a:rPr>
                <a:t>Présentation globale de la solution proposée</a:t>
              </a:r>
              <a:endParaRPr lang="fr-FR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3018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/>
              <a:t>Commandes utilisateur et algorithmes</a:t>
            </a:r>
            <a:endParaRPr lang="en-US"/>
          </a:p>
        </p:txBody>
      </p:sp>
      <p:sp>
        <p:nvSpPr>
          <p:cNvPr id="96" name="Google Shape;96;p15"/>
          <p:cNvSpPr txBox="1"/>
          <p:nvPr/>
        </p:nvSpPr>
        <p:spPr>
          <a:xfrm>
            <a:off x="532311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E3037"/>
                </a:solidFill>
                <a:latin typeface="Quicksand"/>
                <a:ea typeface="Quicksand"/>
                <a:cs typeface="Quicksand"/>
              </a:rPr>
              <a:t>V</a:t>
            </a: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2481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0C1E1A-21BA-47E7-8739-25369E363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</p:spPr>
        <p:txBody>
          <a:bodyPr wrap="square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2000"/>
              <a:t>Envoi de commandes aux drones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FE32EC9-5FF5-4E4C-9EFE-9781D58BF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</p:spPr>
        <p:txBody>
          <a:bodyPr/>
          <a:lstStyle/>
          <a:p>
            <a:pPr algn="just">
              <a:lnSpc>
                <a:spcPct val="150000"/>
              </a:lnSpc>
              <a:buClr>
                <a:schemeClr val="accent1"/>
              </a:buClr>
            </a:pPr>
            <a:r>
              <a:rPr lang="fr-CA" sz="1800"/>
              <a:t>Différentes commandes</a:t>
            </a:r>
          </a:p>
          <a:p>
            <a:pPr lvl="1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fr-CA" sz="1400"/>
              <a:t>Retour à la base</a:t>
            </a:r>
          </a:p>
          <a:p>
            <a:pPr lvl="1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fr-CA" sz="1400"/>
              <a:t>Attérissage d'urgence</a:t>
            </a:r>
          </a:p>
          <a:p>
            <a:pPr lvl="1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fr-CA" sz="1400"/>
              <a:t>Attérissage</a:t>
            </a:r>
            <a:endParaRPr lang="fr-CA"/>
          </a:p>
          <a:p>
            <a:pPr lvl="1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fr-CA" sz="1400"/>
              <a:t>Allumer / Éteindre la led</a:t>
            </a:r>
            <a:endParaRPr lang="fr-CA" sz="1200"/>
          </a:p>
          <a:p>
            <a:pPr>
              <a:lnSpc>
                <a:spcPct val="200000"/>
              </a:lnSpc>
              <a:buClr>
                <a:schemeClr val="accent1"/>
              </a:buClr>
            </a:pPr>
            <a:r>
              <a:rPr lang="fr-CA" sz="1800"/>
              <a:t>Types d'envoi</a:t>
            </a:r>
          </a:p>
          <a:p>
            <a:pPr>
              <a:lnSpc>
                <a:spcPct val="200000"/>
              </a:lnSpc>
              <a:buClr>
                <a:schemeClr val="accent1"/>
              </a:buClr>
            </a:pPr>
            <a:r>
              <a:rPr lang="fr-CA" sz="1800"/>
              <a:t>Mise à jour du logiciel</a:t>
            </a:r>
            <a:endParaRPr lang="fr-CA" sz="120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BD7DE20-5B11-40F8-991C-DE044A4F22F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</p:spPr>
        <p:txBody>
          <a:bodyPr wrap="square" anchor="t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fr-FR" sz="40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21</a:t>
            </a:fld>
            <a:endParaRPr lang="fr-FR" sz="400"/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1B9D8A0D-226D-41D5-9E6D-3F06B6749255}"/>
              </a:ext>
            </a:extLst>
          </p:cNvPr>
          <p:cNvSpPr txBox="1"/>
          <p:nvPr/>
        </p:nvSpPr>
        <p:spPr>
          <a:xfrm>
            <a:off x="29497" y="4653731"/>
            <a:ext cx="789039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Julio </a:t>
            </a:r>
            <a:r>
              <a:rPr lang="en-US" sz="1050" err="1">
                <a:solidFill>
                  <a:schemeClr val="bg1"/>
                </a:solidFill>
              </a:rPr>
              <a:t>Dandjinou</a:t>
            </a:r>
          </a:p>
        </p:txBody>
      </p:sp>
      <p:pic>
        <p:nvPicPr>
          <p:cNvPr id="8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C46CAC5-3650-4BCA-BE45-67F6B227E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189" y="1402539"/>
            <a:ext cx="3755774" cy="27551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2E6BD6-72D1-4098-B2FB-98313A653629}"/>
              </a:ext>
            </a:extLst>
          </p:cNvPr>
          <p:cNvSpPr txBox="1"/>
          <p:nvPr/>
        </p:nvSpPr>
        <p:spPr>
          <a:xfrm>
            <a:off x="2432" y="1406863"/>
            <a:ext cx="95574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700">
                <a:solidFill>
                  <a:srgbClr val="FFFFFF"/>
                </a:solidFill>
                <a:latin typeface="Quicksand"/>
                <a:cs typeface="Segoe UI"/>
              </a:rPr>
              <a:t>I- Introduction</a:t>
            </a:r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​II 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chemeClr val="bg1"/>
                </a:solidFill>
                <a:latin typeface="Quicksand"/>
                <a:cs typeface="Segoe UI"/>
              </a:rPr>
              <a:t>II– Architecture</a:t>
            </a:r>
            <a:endParaRPr lang="en-US">
              <a:solidFill>
                <a:schemeClr val="bg1"/>
              </a:solidFill>
              <a:latin typeface="Quicksand"/>
            </a:endParaRPr>
          </a:p>
          <a:p>
            <a:endParaRPr lang="fr-FR" sz="700">
              <a:solidFill>
                <a:srgbClr val="F3F3F3"/>
              </a:solidFill>
              <a:latin typeface="Quicksand"/>
              <a:cs typeface="Segoe UI"/>
            </a:endParaRPr>
          </a:p>
          <a:p>
            <a:r>
              <a:rPr lang="fr-FR" sz="700">
                <a:solidFill>
                  <a:schemeClr val="bg1"/>
                </a:solidFill>
                <a:latin typeface="Quicksand"/>
                <a:cs typeface="Segoe UI"/>
              </a:rPr>
              <a:t>III- Affichages des drones</a:t>
            </a:r>
          </a:p>
          <a:p>
            <a:br>
              <a:rPr lang="fr-FR" sz="700">
                <a:solidFill>
                  <a:schemeClr val="bg1"/>
                </a:solidFill>
                <a:latin typeface="Quicksand"/>
                <a:cs typeface="Segoe UI"/>
              </a:rPr>
            </a:br>
            <a:r>
              <a:rPr lang="fr-FR" sz="700">
                <a:solidFill>
                  <a:schemeClr val="bg1"/>
                </a:solidFill>
                <a:latin typeface="Quicksand"/>
                <a:cs typeface="Segoe UI"/>
              </a:rPr>
              <a:t>IV – Gestion carte​</a:t>
            </a:r>
          </a:p>
          <a:p>
            <a:br>
              <a:rPr lang="en-US" sz="700">
                <a:solidFill>
                  <a:schemeClr val="bg1"/>
                </a:solidFill>
                <a:latin typeface="Quicksand"/>
                <a:cs typeface="Segoe UI"/>
              </a:rPr>
            </a:br>
            <a:r>
              <a:rPr lang="fr-FR" sz="700">
                <a:solidFill>
                  <a:schemeClr val="accent1"/>
                </a:solidFill>
                <a:latin typeface="Quicksand"/>
                <a:cs typeface="Segoe UI"/>
              </a:rPr>
              <a:t>V – Commandes</a:t>
            </a:r>
            <a:r>
              <a:rPr lang="en-US" sz="700">
                <a:solidFill>
                  <a:schemeClr val="accent1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solidFill>
                  <a:schemeClr val="accent1"/>
                </a:solidFill>
                <a:latin typeface="Quicksand"/>
                <a:cs typeface="Segoe UI"/>
              </a:rPr>
            </a:br>
            <a:r>
              <a:rPr lang="fr-FR" sz="700">
                <a:solidFill>
                  <a:schemeClr val="accent1"/>
                </a:solidFill>
                <a:latin typeface="Quicksand"/>
                <a:cs typeface="Segoe UI"/>
              </a:rPr>
              <a:t>utilisateur</a:t>
            </a:r>
            <a:r>
              <a:rPr lang="en-US" sz="700">
                <a:solidFill>
                  <a:schemeClr val="accent1"/>
                </a:solidFill>
                <a:latin typeface="Quicksand"/>
                <a:cs typeface="Segoe UI"/>
              </a:rPr>
              <a:t>​</a:t>
            </a:r>
          </a:p>
          <a:p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VI – Assurance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qualité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endParaRPr lang="en-US">
              <a:latin typeface="Quicksand"/>
            </a:endParaRPr>
          </a:p>
          <a:p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VII - Conclusion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3B7B6C2-8443-4D15-974A-2A244060538C}"/>
              </a:ext>
            </a:extLst>
          </p:cNvPr>
          <p:cNvSpPr txBox="1"/>
          <p:nvPr/>
        </p:nvSpPr>
        <p:spPr>
          <a:xfrm>
            <a:off x="5715000" y="4189492"/>
            <a:ext cx="2420308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900" b="1">
                <a:solidFill>
                  <a:srgbClr val="A5A5A5"/>
                </a:solidFill>
              </a:rPr>
              <a:t>Figure 17</a:t>
            </a:r>
            <a:r>
              <a:rPr lang="fr-FR" sz="900">
                <a:solidFill>
                  <a:srgbClr val="A5A5A5"/>
                </a:solidFill>
              </a:rPr>
              <a:t>: Interface de mise à jour logiciel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06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34665-98C4-48BB-8260-C2784D6EA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Stratégies d'implémentation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E1153-B40F-411F-9969-2FF82B1CA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fr-CA" sz="1800"/>
              <a:t>Architecture similaire entre </a:t>
            </a:r>
            <a:r>
              <a:rPr lang="fr-CA" sz="1800" err="1"/>
              <a:t>ARGoS</a:t>
            </a:r>
            <a:r>
              <a:rPr lang="fr-CA" sz="1800"/>
              <a:t> et le </a:t>
            </a:r>
            <a:r>
              <a:rPr lang="fr-CA" sz="1800" err="1"/>
              <a:t>Crazyflie</a:t>
            </a:r>
            <a:endParaRPr lang="fr-CA" sz="1800"/>
          </a:p>
          <a:p>
            <a:pPr>
              <a:buClr>
                <a:schemeClr val="accent1"/>
              </a:buClr>
            </a:pPr>
            <a:r>
              <a:rPr lang="fr-CA" sz="1800"/>
              <a:t>Communication identique</a:t>
            </a:r>
          </a:p>
          <a:p>
            <a:pPr>
              <a:buClr>
                <a:schemeClr val="accent1"/>
              </a:buClr>
            </a:pPr>
            <a:r>
              <a:rPr lang="fr-CA" sz="1800"/>
              <a:t>Algorithmes partagées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AC471D-4F10-4C64-8B2C-443D29DD24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lang="en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1F68742B-B7A5-40BE-9D30-FB43B8CAD310}"/>
              </a:ext>
            </a:extLst>
          </p:cNvPr>
          <p:cNvSpPr txBox="1"/>
          <p:nvPr/>
        </p:nvSpPr>
        <p:spPr>
          <a:xfrm>
            <a:off x="29497" y="4653731"/>
            <a:ext cx="789039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Alexandre Talens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DC88AF-C790-4ED7-A812-F36B280ADB06}"/>
              </a:ext>
            </a:extLst>
          </p:cNvPr>
          <p:cNvSpPr txBox="1"/>
          <p:nvPr/>
        </p:nvSpPr>
        <p:spPr>
          <a:xfrm>
            <a:off x="2432" y="1406863"/>
            <a:ext cx="95574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700">
                <a:solidFill>
                  <a:srgbClr val="FFFFFF"/>
                </a:solidFill>
                <a:latin typeface="Quicksand"/>
                <a:cs typeface="Segoe UI"/>
              </a:rPr>
              <a:t>I- Introduction</a:t>
            </a:r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​II 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chemeClr val="bg1"/>
                </a:solidFill>
                <a:latin typeface="Quicksand"/>
                <a:cs typeface="Segoe UI"/>
              </a:rPr>
              <a:t>II– Architecture</a:t>
            </a:r>
            <a:endParaRPr lang="en-US">
              <a:solidFill>
                <a:schemeClr val="bg1"/>
              </a:solidFill>
              <a:latin typeface="Quicksand"/>
            </a:endParaRPr>
          </a:p>
          <a:p>
            <a:endParaRPr lang="fr-FR" sz="700">
              <a:solidFill>
                <a:srgbClr val="F3F3F3"/>
              </a:solidFill>
              <a:latin typeface="Quicksand"/>
              <a:cs typeface="Segoe UI"/>
            </a:endParaRPr>
          </a:p>
          <a:p>
            <a:r>
              <a:rPr lang="fr-FR" sz="700">
                <a:solidFill>
                  <a:schemeClr val="bg1"/>
                </a:solidFill>
                <a:latin typeface="Quicksand"/>
                <a:cs typeface="Segoe UI"/>
              </a:rPr>
              <a:t>III- Affichages des drones</a:t>
            </a:r>
          </a:p>
          <a:p>
            <a:br>
              <a:rPr lang="fr-FR" sz="700">
                <a:solidFill>
                  <a:schemeClr val="bg1"/>
                </a:solidFill>
                <a:latin typeface="Quicksand"/>
                <a:cs typeface="Segoe UI"/>
              </a:rPr>
            </a:br>
            <a:r>
              <a:rPr lang="fr-FR" sz="700">
                <a:solidFill>
                  <a:schemeClr val="bg1"/>
                </a:solidFill>
                <a:latin typeface="Quicksand"/>
                <a:cs typeface="Segoe UI"/>
              </a:rPr>
              <a:t>IV – Gestion carte​</a:t>
            </a:r>
          </a:p>
          <a:p>
            <a:br>
              <a:rPr lang="en-US" sz="700">
                <a:solidFill>
                  <a:schemeClr val="bg1"/>
                </a:solidFill>
                <a:latin typeface="Quicksand"/>
                <a:cs typeface="Segoe UI"/>
              </a:rPr>
            </a:br>
            <a:r>
              <a:rPr lang="fr-FR" sz="700">
                <a:solidFill>
                  <a:schemeClr val="accent1"/>
                </a:solidFill>
                <a:latin typeface="Quicksand"/>
                <a:cs typeface="Segoe UI"/>
              </a:rPr>
              <a:t>V – Commandes</a:t>
            </a:r>
            <a:r>
              <a:rPr lang="en-US" sz="700">
                <a:solidFill>
                  <a:schemeClr val="accent1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solidFill>
                  <a:schemeClr val="accent1"/>
                </a:solidFill>
                <a:latin typeface="Quicksand"/>
                <a:cs typeface="Segoe UI"/>
              </a:rPr>
            </a:br>
            <a:r>
              <a:rPr lang="fr-FR" sz="700">
                <a:solidFill>
                  <a:schemeClr val="accent1"/>
                </a:solidFill>
                <a:latin typeface="Quicksand"/>
                <a:cs typeface="Segoe UI"/>
              </a:rPr>
              <a:t>utilisateur</a:t>
            </a:r>
            <a:r>
              <a:rPr lang="en-US" sz="700">
                <a:solidFill>
                  <a:schemeClr val="accent1"/>
                </a:solidFill>
                <a:latin typeface="Quicksand"/>
                <a:cs typeface="Segoe UI"/>
              </a:rPr>
              <a:t>​</a:t>
            </a:r>
          </a:p>
          <a:p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VI – Assurance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qualité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endParaRPr lang="en-US">
              <a:latin typeface="Quicksand"/>
            </a:endParaRPr>
          </a:p>
          <a:p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VII - Conclusion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117931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E4D5CC-3738-4E4E-91BE-663690298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Commandes disponibles à l'utilisateur</a:t>
            </a:r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B58D3F7-A6A5-4CAE-A5EE-0385C78173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23</a:t>
            </a:fld>
            <a:endParaRPr lang="fr-FR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7E829CF7-A71E-46E9-A125-B6C724F96EEF}"/>
              </a:ext>
            </a:extLst>
          </p:cNvPr>
          <p:cNvSpPr txBox="1"/>
          <p:nvPr/>
        </p:nvSpPr>
        <p:spPr>
          <a:xfrm>
            <a:off x="29497" y="4653731"/>
            <a:ext cx="789039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Alexandre Talens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530649F6-181D-4549-AFFE-E0B615ECD45E}"/>
              </a:ext>
            </a:extLst>
          </p:cNvPr>
          <p:cNvGrpSpPr/>
          <p:nvPr/>
        </p:nvGrpSpPr>
        <p:grpSpPr>
          <a:xfrm>
            <a:off x="2157884" y="1287626"/>
            <a:ext cx="4790548" cy="3302307"/>
            <a:chOff x="2157884" y="1287626"/>
            <a:chExt cx="4790548" cy="3302307"/>
          </a:xfrm>
        </p:grpSpPr>
        <p:pic>
          <p:nvPicPr>
            <p:cNvPr id="4" name="Picture 7" descr="Diagram&#10;&#10;Description automatically generated">
              <a:extLst>
                <a:ext uri="{FF2B5EF4-FFF2-40B4-BE49-F238E27FC236}">
                  <a16:creationId xmlns:a16="http://schemas.microsoft.com/office/drawing/2014/main" id="{C17D6F36-7157-4305-B408-FE5EB734F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98802" y="1287626"/>
              <a:ext cx="4740504" cy="2974776"/>
            </a:xfrm>
            <a:prstGeom prst="rect">
              <a:avLst/>
            </a:prstGeom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10D11556-0CE8-44C2-8C13-ACA84827350E}"/>
                </a:ext>
              </a:extLst>
            </p:cNvPr>
            <p:cNvSpPr txBox="1"/>
            <p:nvPr/>
          </p:nvSpPr>
          <p:spPr>
            <a:xfrm>
              <a:off x="2157884" y="4359101"/>
              <a:ext cx="4790548" cy="2308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sz="900" b="1">
                  <a:solidFill>
                    <a:srgbClr val="A5A5A5"/>
                  </a:solidFill>
                </a:rPr>
                <a:t>Figure 18</a:t>
              </a:r>
              <a:r>
                <a:rPr lang="fr-FR" sz="900">
                  <a:solidFill>
                    <a:srgbClr val="A5A5A5"/>
                  </a:solidFill>
                </a:rPr>
                <a:t>: Diagramme d'état des drones</a:t>
              </a:r>
              <a:endParaRPr lang="fr-FR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8CA0127-86FD-44A5-B6F2-C6504863D714}"/>
              </a:ext>
            </a:extLst>
          </p:cNvPr>
          <p:cNvSpPr txBox="1"/>
          <p:nvPr/>
        </p:nvSpPr>
        <p:spPr>
          <a:xfrm>
            <a:off x="2432" y="1406863"/>
            <a:ext cx="95574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700">
                <a:solidFill>
                  <a:srgbClr val="FFFFFF"/>
                </a:solidFill>
                <a:latin typeface="Quicksand"/>
                <a:cs typeface="Segoe UI"/>
              </a:rPr>
              <a:t>I- Introduction</a:t>
            </a:r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​II 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chemeClr val="bg1"/>
                </a:solidFill>
                <a:latin typeface="Quicksand"/>
                <a:cs typeface="Segoe UI"/>
              </a:rPr>
              <a:t>II– Architecture</a:t>
            </a:r>
            <a:endParaRPr lang="en-US">
              <a:solidFill>
                <a:schemeClr val="bg1"/>
              </a:solidFill>
              <a:latin typeface="Quicksand"/>
            </a:endParaRPr>
          </a:p>
          <a:p>
            <a:endParaRPr lang="fr-FR" sz="700">
              <a:solidFill>
                <a:srgbClr val="F3F3F3"/>
              </a:solidFill>
              <a:latin typeface="Quicksand"/>
              <a:cs typeface="Segoe UI"/>
            </a:endParaRPr>
          </a:p>
          <a:p>
            <a:r>
              <a:rPr lang="fr-FR" sz="700">
                <a:solidFill>
                  <a:schemeClr val="bg1"/>
                </a:solidFill>
                <a:latin typeface="Quicksand"/>
                <a:cs typeface="Segoe UI"/>
              </a:rPr>
              <a:t>III- Affichages des drones</a:t>
            </a:r>
          </a:p>
          <a:p>
            <a:br>
              <a:rPr lang="fr-FR" sz="700">
                <a:solidFill>
                  <a:schemeClr val="bg1"/>
                </a:solidFill>
                <a:latin typeface="Quicksand"/>
                <a:cs typeface="Segoe UI"/>
              </a:rPr>
            </a:br>
            <a:r>
              <a:rPr lang="fr-FR" sz="700">
                <a:solidFill>
                  <a:schemeClr val="bg1"/>
                </a:solidFill>
                <a:latin typeface="Quicksand"/>
                <a:cs typeface="Segoe UI"/>
              </a:rPr>
              <a:t>IV – Gestion carte​</a:t>
            </a:r>
          </a:p>
          <a:p>
            <a:br>
              <a:rPr lang="en-US" sz="700">
                <a:solidFill>
                  <a:schemeClr val="bg1"/>
                </a:solidFill>
                <a:latin typeface="Quicksand"/>
                <a:cs typeface="Segoe UI"/>
              </a:rPr>
            </a:br>
            <a:r>
              <a:rPr lang="fr-FR" sz="700">
                <a:solidFill>
                  <a:schemeClr val="accent1"/>
                </a:solidFill>
                <a:latin typeface="Quicksand"/>
                <a:cs typeface="Segoe UI"/>
              </a:rPr>
              <a:t>V – Commandes</a:t>
            </a:r>
            <a:r>
              <a:rPr lang="en-US" sz="700">
                <a:solidFill>
                  <a:schemeClr val="accent1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solidFill>
                  <a:schemeClr val="accent1"/>
                </a:solidFill>
                <a:latin typeface="Quicksand"/>
                <a:cs typeface="Segoe UI"/>
              </a:rPr>
            </a:br>
            <a:r>
              <a:rPr lang="fr-FR" sz="700">
                <a:solidFill>
                  <a:schemeClr val="accent1"/>
                </a:solidFill>
                <a:latin typeface="Quicksand"/>
                <a:cs typeface="Segoe UI"/>
              </a:rPr>
              <a:t>utilisateur</a:t>
            </a:r>
            <a:r>
              <a:rPr lang="en-US" sz="700">
                <a:solidFill>
                  <a:schemeClr val="accent1"/>
                </a:solidFill>
                <a:latin typeface="Quicksand"/>
                <a:cs typeface="Segoe UI"/>
              </a:rPr>
              <a:t>​</a:t>
            </a:r>
          </a:p>
          <a:p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VI – Assurance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qualité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endParaRPr lang="en-US">
              <a:latin typeface="Quicksand"/>
            </a:endParaRPr>
          </a:p>
          <a:p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VII - Conclusion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904279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AB83-69EF-4D1A-B8DA-4B96616F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Présentation de nos algorithmes</a:t>
            </a:r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A71CBB7-A66B-4473-A7E6-79E7EF53D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Exploration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E071B2-D447-45BA-A6A5-2980F92435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 lang="en"/>
          </a:p>
        </p:txBody>
      </p:sp>
      <p:pic>
        <p:nvPicPr>
          <p:cNvPr id="6" name="Graphic 6" descr="Route (Two Pins With A Path) outline">
            <a:extLst>
              <a:ext uri="{FF2B5EF4-FFF2-40B4-BE49-F238E27FC236}">
                <a16:creationId xmlns:a16="http://schemas.microsoft.com/office/drawing/2014/main" id="{F0D2714E-624D-46FB-B785-5CB94E641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1666" y="2114550"/>
            <a:ext cx="914400" cy="914400"/>
          </a:xfrm>
          <a:prstGeom prst="rect">
            <a:avLst/>
          </a:prstGeom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3582B8EB-A8B0-413D-8601-218513782F16}"/>
              </a:ext>
            </a:extLst>
          </p:cNvPr>
          <p:cNvSpPr txBox="1"/>
          <p:nvPr/>
        </p:nvSpPr>
        <p:spPr>
          <a:xfrm>
            <a:off x="29497" y="4653731"/>
            <a:ext cx="789039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Alexandre Talens</a:t>
            </a:r>
          </a:p>
        </p:txBody>
      </p:sp>
      <p:pic>
        <p:nvPicPr>
          <p:cNvPr id="17" name="Image 17">
            <a:extLst>
              <a:ext uri="{FF2B5EF4-FFF2-40B4-BE49-F238E27FC236}">
                <a16:creationId xmlns:a16="http://schemas.microsoft.com/office/drawing/2014/main" id="{007DB512-9F74-4621-8F31-B69F70501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832" y="1386751"/>
            <a:ext cx="2743199" cy="28451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772F9B-4A5D-4F7E-AA10-5875567B69E3}"/>
              </a:ext>
            </a:extLst>
          </p:cNvPr>
          <p:cNvSpPr txBox="1"/>
          <p:nvPr/>
        </p:nvSpPr>
        <p:spPr>
          <a:xfrm>
            <a:off x="2432" y="1406863"/>
            <a:ext cx="95574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700">
                <a:solidFill>
                  <a:srgbClr val="FFFFFF"/>
                </a:solidFill>
                <a:latin typeface="Quicksand"/>
                <a:cs typeface="Segoe UI"/>
              </a:rPr>
              <a:t>I- Introduction</a:t>
            </a:r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​II 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chemeClr val="bg1"/>
                </a:solidFill>
                <a:latin typeface="Quicksand"/>
                <a:cs typeface="Segoe UI"/>
              </a:rPr>
              <a:t>II– Architecture</a:t>
            </a:r>
            <a:endParaRPr lang="en-US">
              <a:solidFill>
                <a:schemeClr val="bg1"/>
              </a:solidFill>
              <a:latin typeface="Quicksand"/>
            </a:endParaRPr>
          </a:p>
          <a:p>
            <a:endParaRPr lang="fr-FR" sz="700">
              <a:solidFill>
                <a:srgbClr val="F3F3F3"/>
              </a:solidFill>
              <a:latin typeface="Quicksand"/>
              <a:cs typeface="Segoe UI"/>
            </a:endParaRPr>
          </a:p>
          <a:p>
            <a:r>
              <a:rPr lang="fr-FR" sz="700">
                <a:solidFill>
                  <a:schemeClr val="bg1"/>
                </a:solidFill>
                <a:latin typeface="Quicksand"/>
                <a:cs typeface="Segoe UI"/>
              </a:rPr>
              <a:t>III- Affichages des drones</a:t>
            </a:r>
          </a:p>
          <a:p>
            <a:br>
              <a:rPr lang="fr-FR" sz="700">
                <a:solidFill>
                  <a:schemeClr val="bg1"/>
                </a:solidFill>
                <a:latin typeface="Quicksand"/>
                <a:cs typeface="Segoe UI"/>
              </a:rPr>
            </a:br>
            <a:r>
              <a:rPr lang="fr-FR" sz="700">
                <a:solidFill>
                  <a:schemeClr val="bg1"/>
                </a:solidFill>
                <a:latin typeface="Quicksand"/>
                <a:cs typeface="Segoe UI"/>
              </a:rPr>
              <a:t>IV – Gestion carte​</a:t>
            </a:r>
          </a:p>
          <a:p>
            <a:br>
              <a:rPr lang="en-US" sz="700">
                <a:solidFill>
                  <a:schemeClr val="bg1"/>
                </a:solidFill>
                <a:latin typeface="Quicksand"/>
                <a:cs typeface="Segoe UI"/>
              </a:rPr>
            </a:br>
            <a:r>
              <a:rPr lang="fr-FR" sz="700">
                <a:solidFill>
                  <a:schemeClr val="accent1"/>
                </a:solidFill>
                <a:latin typeface="Quicksand"/>
                <a:cs typeface="Segoe UI"/>
              </a:rPr>
              <a:t>V – Commandes</a:t>
            </a:r>
            <a:r>
              <a:rPr lang="en-US" sz="700">
                <a:solidFill>
                  <a:schemeClr val="accent1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solidFill>
                  <a:schemeClr val="accent1"/>
                </a:solidFill>
                <a:latin typeface="Quicksand"/>
                <a:cs typeface="Segoe UI"/>
              </a:rPr>
            </a:br>
            <a:r>
              <a:rPr lang="fr-FR" sz="700">
                <a:solidFill>
                  <a:schemeClr val="accent1"/>
                </a:solidFill>
                <a:latin typeface="Quicksand"/>
                <a:cs typeface="Segoe UI"/>
              </a:rPr>
              <a:t>utilisateur</a:t>
            </a:r>
            <a:r>
              <a:rPr lang="en-US" sz="700">
                <a:solidFill>
                  <a:schemeClr val="accent1"/>
                </a:solidFill>
                <a:latin typeface="Quicksand"/>
                <a:cs typeface="Segoe UI"/>
              </a:rPr>
              <a:t>​</a:t>
            </a:r>
          </a:p>
          <a:p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VI – Assurance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qualité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endParaRPr lang="en-US">
              <a:latin typeface="Quicksand"/>
            </a:endParaRPr>
          </a:p>
          <a:p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VII - Conclusion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15787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AB83-69EF-4D1A-B8DA-4B96616F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Présentation de nos algorithmes</a:t>
            </a:r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A71CBB7-A66B-4473-A7E6-79E7EF53D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Retour à la base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E071B2-D447-45BA-A6A5-2980F92435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 lang="en"/>
          </a:p>
        </p:txBody>
      </p:sp>
      <p:pic>
        <p:nvPicPr>
          <p:cNvPr id="7" name="Graphic 7" descr="Compass with solid fill">
            <a:extLst>
              <a:ext uri="{FF2B5EF4-FFF2-40B4-BE49-F238E27FC236}">
                <a16:creationId xmlns:a16="http://schemas.microsoft.com/office/drawing/2014/main" id="{40E723A8-29E1-45BA-B20C-C77B59F88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9365" y="2018230"/>
            <a:ext cx="914400" cy="914400"/>
          </a:xfrm>
          <a:prstGeom prst="rect">
            <a:avLst/>
          </a:prstGeom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3582B8EB-A8B0-413D-8601-218513782F16}"/>
              </a:ext>
            </a:extLst>
          </p:cNvPr>
          <p:cNvSpPr txBox="1"/>
          <p:nvPr/>
        </p:nvSpPr>
        <p:spPr>
          <a:xfrm>
            <a:off x="29497" y="4653731"/>
            <a:ext cx="789039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Alexandre Talens</a:t>
            </a:r>
          </a:p>
        </p:txBody>
      </p:sp>
      <p:pic>
        <p:nvPicPr>
          <p:cNvPr id="16" name="Image 16">
            <a:extLst>
              <a:ext uri="{FF2B5EF4-FFF2-40B4-BE49-F238E27FC236}">
                <a16:creationId xmlns:a16="http://schemas.microsoft.com/office/drawing/2014/main" id="{EEE2E760-1658-4A83-A049-27C9F026E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630" y="1476019"/>
            <a:ext cx="2743200" cy="2795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D3FE6C-D5CB-4A7E-87AA-36757419B5CE}"/>
              </a:ext>
            </a:extLst>
          </p:cNvPr>
          <p:cNvSpPr txBox="1"/>
          <p:nvPr/>
        </p:nvSpPr>
        <p:spPr>
          <a:xfrm>
            <a:off x="2432" y="1406863"/>
            <a:ext cx="95574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700">
                <a:solidFill>
                  <a:srgbClr val="FFFFFF"/>
                </a:solidFill>
                <a:latin typeface="Quicksand"/>
                <a:cs typeface="Segoe UI"/>
              </a:rPr>
              <a:t>I- Introduction</a:t>
            </a:r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​II 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chemeClr val="bg1"/>
                </a:solidFill>
                <a:latin typeface="Quicksand"/>
                <a:cs typeface="Segoe UI"/>
              </a:rPr>
              <a:t>II– Architecture</a:t>
            </a:r>
            <a:endParaRPr lang="en-US">
              <a:solidFill>
                <a:schemeClr val="bg1"/>
              </a:solidFill>
              <a:latin typeface="Quicksand"/>
            </a:endParaRPr>
          </a:p>
          <a:p>
            <a:endParaRPr lang="fr-FR" sz="700">
              <a:solidFill>
                <a:srgbClr val="F3F3F3"/>
              </a:solidFill>
              <a:latin typeface="Quicksand"/>
              <a:cs typeface="Segoe UI"/>
            </a:endParaRPr>
          </a:p>
          <a:p>
            <a:r>
              <a:rPr lang="fr-FR" sz="700">
                <a:solidFill>
                  <a:schemeClr val="bg1"/>
                </a:solidFill>
                <a:latin typeface="Quicksand"/>
                <a:cs typeface="Segoe UI"/>
              </a:rPr>
              <a:t>III- Affichages des drones</a:t>
            </a:r>
          </a:p>
          <a:p>
            <a:br>
              <a:rPr lang="fr-FR" sz="700">
                <a:solidFill>
                  <a:schemeClr val="bg1"/>
                </a:solidFill>
                <a:latin typeface="Quicksand"/>
                <a:cs typeface="Segoe UI"/>
              </a:rPr>
            </a:br>
            <a:r>
              <a:rPr lang="fr-FR" sz="700">
                <a:solidFill>
                  <a:schemeClr val="bg1"/>
                </a:solidFill>
                <a:latin typeface="Quicksand"/>
                <a:cs typeface="Segoe UI"/>
              </a:rPr>
              <a:t>IV – Gestion carte​</a:t>
            </a:r>
          </a:p>
          <a:p>
            <a:br>
              <a:rPr lang="en-US" sz="700">
                <a:solidFill>
                  <a:schemeClr val="bg1"/>
                </a:solidFill>
                <a:latin typeface="Quicksand"/>
                <a:cs typeface="Segoe UI"/>
              </a:rPr>
            </a:br>
            <a:r>
              <a:rPr lang="fr-FR" sz="700">
                <a:solidFill>
                  <a:schemeClr val="accent1"/>
                </a:solidFill>
                <a:latin typeface="Quicksand"/>
                <a:cs typeface="Segoe UI"/>
              </a:rPr>
              <a:t>V – Commandes</a:t>
            </a:r>
            <a:r>
              <a:rPr lang="en-US" sz="700">
                <a:solidFill>
                  <a:schemeClr val="accent1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solidFill>
                  <a:schemeClr val="accent1"/>
                </a:solidFill>
                <a:latin typeface="Quicksand"/>
                <a:cs typeface="Segoe UI"/>
              </a:rPr>
            </a:br>
            <a:r>
              <a:rPr lang="fr-FR" sz="700">
                <a:solidFill>
                  <a:schemeClr val="accent1"/>
                </a:solidFill>
                <a:latin typeface="Quicksand"/>
                <a:cs typeface="Segoe UI"/>
              </a:rPr>
              <a:t>utilisateur</a:t>
            </a:r>
            <a:r>
              <a:rPr lang="en-US" sz="700">
                <a:solidFill>
                  <a:schemeClr val="accent1"/>
                </a:solidFill>
                <a:latin typeface="Quicksand"/>
                <a:cs typeface="Segoe UI"/>
              </a:rPr>
              <a:t>​</a:t>
            </a:r>
          </a:p>
          <a:p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VI – Assurance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qualité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endParaRPr lang="en-US">
              <a:latin typeface="Quicksand"/>
            </a:endParaRPr>
          </a:p>
          <a:p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VII - Conclusion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86689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AB83-69EF-4D1A-B8DA-4B96616F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Présentation de nos algorithmes</a:t>
            </a:r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A71CBB7-A66B-4473-A7E6-79E7EF53D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Évitement</a:t>
            </a:r>
            <a:r>
              <a:rPr lang="en-US"/>
              <a:t> de collision</a:t>
            </a:r>
          </a:p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E071B2-D447-45BA-A6A5-2980F92435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 lang="en"/>
          </a:p>
        </p:txBody>
      </p:sp>
      <p:pic>
        <p:nvPicPr>
          <p:cNvPr id="8" name="Graphic 8" descr="Maximize with solid fill">
            <a:extLst>
              <a:ext uri="{FF2B5EF4-FFF2-40B4-BE49-F238E27FC236}">
                <a16:creationId xmlns:a16="http://schemas.microsoft.com/office/drawing/2014/main" id="{8E81CDB2-7910-4D12-8BED-6A8177432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8488" y="2043915"/>
            <a:ext cx="914400" cy="914400"/>
          </a:xfrm>
          <a:prstGeom prst="rect">
            <a:avLst/>
          </a:prstGeom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3582B8EB-A8B0-413D-8601-218513782F16}"/>
              </a:ext>
            </a:extLst>
          </p:cNvPr>
          <p:cNvSpPr txBox="1"/>
          <p:nvPr/>
        </p:nvSpPr>
        <p:spPr>
          <a:xfrm>
            <a:off x="29497" y="4653731"/>
            <a:ext cx="789039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Alexandre Talens</a:t>
            </a:r>
          </a:p>
        </p:txBody>
      </p:sp>
      <p:pic>
        <p:nvPicPr>
          <p:cNvPr id="17" name="Image 17">
            <a:extLst>
              <a:ext uri="{FF2B5EF4-FFF2-40B4-BE49-F238E27FC236}">
                <a16:creationId xmlns:a16="http://schemas.microsoft.com/office/drawing/2014/main" id="{CFC1B9A8-0834-417B-B418-C57273D64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096" y="1385413"/>
            <a:ext cx="2743200" cy="27836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95C073-FF47-403F-AFEC-AEFDB9703F63}"/>
              </a:ext>
            </a:extLst>
          </p:cNvPr>
          <p:cNvSpPr txBox="1"/>
          <p:nvPr/>
        </p:nvSpPr>
        <p:spPr>
          <a:xfrm>
            <a:off x="2432" y="1406863"/>
            <a:ext cx="95574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700">
                <a:solidFill>
                  <a:srgbClr val="FFFFFF"/>
                </a:solidFill>
                <a:latin typeface="Quicksand"/>
                <a:cs typeface="Segoe UI"/>
              </a:rPr>
              <a:t>I- Introduction</a:t>
            </a:r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​II 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chemeClr val="bg1"/>
                </a:solidFill>
                <a:latin typeface="Quicksand"/>
                <a:cs typeface="Segoe UI"/>
              </a:rPr>
              <a:t>II– Architecture</a:t>
            </a:r>
            <a:endParaRPr lang="en-US">
              <a:solidFill>
                <a:schemeClr val="bg1"/>
              </a:solidFill>
              <a:latin typeface="Quicksand"/>
            </a:endParaRPr>
          </a:p>
          <a:p>
            <a:endParaRPr lang="fr-FR" sz="700">
              <a:solidFill>
                <a:srgbClr val="F3F3F3"/>
              </a:solidFill>
              <a:latin typeface="Quicksand"/>
              <a:cs typeface="Segoe UI"/>
            </a:endParaRPr>
          </a:p>
          <a:p>
            <a:r>
              <a:rPr lang="fr-FR" sz="700">
                <a:solidFill>
                  <a:schemeClr val="bg1"/>
                </a:solidFill>
                <a:latin typeface="Quicksand"/>
                <a:cs typeface="Segoe UI"/>
              </a:rPr>
              <a:t>III- Affichages des drones</a:t>
            </a:r>
          </a:p>
          <a:p>
            <a:br>
              <a:rPr lang="fr-FR" sz="700">
                <a:solidFill>
                  <a:schemeClr val="bg1"/>
                </a:solidFill>
                <a:latin typeface="Quicksand"/>
                <a:cs typeface="Segoe UI"/>
              </a:rPr>
            </a:br>
            <a:r>
              <a:rPr lang="fr-FR" sz="700">
                <a:solidFill>
                  <a:schemeClr val="bg1"/>
                </a:solidFill>
                <a:latin typeface="Quicksand"/>
                <a:cs typeface="Segoe UI"/>
              </a:rPr>
              <a:t>IV – Gestion carte​</a:t>
            </a:r>
          </a:p>
          <a:p>
            <a:br>
              <a:rPr lang="en-US" sz="700">
                <a:solidFill>
                  <a:schemeClr val="bg1"/>
                </a:solidFill>
                <a:latin typeface="Quicksand"/>
                <a:cs typeface="Segoe UI"/>
              </a:rPr>
            </a:br>
            <a:r>
              <a:rPr lang="fr-FR" sz="700">
                <a:solidFill>
                  <a:schemeClr val="accent1"/>
                </a:solidFill>
                <a:latin typeface="Quicksand"/>
                <a:cs typeface="Segoe UI"/>
              </a:rPr>
              <a:t>V – Commandes</a:t>
            </a:r>
            <a:r>
              <a:rPr lang="en-US" sz="700">
                <a:solidFill>
                  <a:schemeClr val="accent1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solidFill>
                  <a:schemeClr val="accent1"/>
                </a:solidFill>
                <a:latin typeface="Quicksand"/>
                <a:cs typeface="Segoe UI"/>
              </a:rPr>
            </a:br>
            <a:r>
              <a:rPr lang="fr-FR" sz="700">
                <a:solidFill>
                  <a:schemeClr val="accent1"/>
                </a:solidFill>
                <a:latin typeface="Quicksand"/>
                <a:cs typeface="Segoe UI"/>
              </a:rPr>
              <a:t>utilisateur</a:t>
            </a:r>
            <a:r>
              <a:rPr lang="en-US" sz="700">
                <a:solidFill>
                  <a:schemeClr val="accent1"/>
                </a:solidFill>
                <a:latin typeface="Quicksand"/>
                <a:cs typeface="Segoe UI"/>
              </a:rPr>
              <a:t>​</a:t>
            </a:r>
          </a:p>
          <a:p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VI – Assurance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qualité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endParaRPr lang="en-US">
              <a:latin typeface="Quicksand"/>
            </a:endParaRPr>
          </a:p>
          <a:p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VII - Conclusion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982661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/>
              <a:t>Tests et assurance qualité</a:t>
            </a:r>
          </a:p>
        </p:txBody>
      </p:sp>
      <p:sp>
        <p:nvSpPr>
          <p:cNvPr id="96" name="Google Shape;96;p15"/>
          <p:cNvSpPr txBox="1"/>
          <p:nvPr/>
        </p:nvSpPr>
        <p:spPr>
          <a:xfrm>
            <a:off x="532311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E3037"/>
                </a:solidFill>
                <a:latin typeface="Quicksand"/>
                <a:ea typeface="Quicksand"/>
                <a:cs typeface="Quicksand"/>
              </a:rPr>
              <a:t>V</a:t>
            </a: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97075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A02E153-19BD-4448-899E-246811A6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</p:spPr>
        <p:txBody>
          <a:bodyPr wrap="square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/>
              <a:t>Tests</a:t>
            </a:r>
            <a:endParaRPr lang="fr-FR" sz="240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3A64BDF-9864-45D5-BA23-A8BFD50C9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5157" y="1832105"/>
            <a:ext cx="3024830" cy="1995101"/>
          </a:xfrm>
        </p:spPr>
        <p:txBody>
          <a:bodyPr/>
          <a:lstStyle/>
          <a:p>
            <a:pPr>
              <a:buClr>
                <a:schemeClr val="accent1"/>
              </a:buClr>
            </a:pPr>
            <a:r>
              <a:rPr lang="en-US" sz="1800"/>
              <a:t>Client</a:t>
            </a:r>
          </a:p>
          <a:p>
            <a:pPr>
              <a:buClr>
                <a:schemeClr val="accent1"/>
              </a:buClr>
            </a:pPr>
            <a:r>
              <a:rPr lang="en-US" sz="1800" err="1"/>
              <a:t>Serveur</a:t>
            </a:r>
            <a:endParaRPr lang="en-US" sz="1800"/>
          </a:p>
          <a:p>
            <a:pPr>
              <a:buClr>
                <a:schemeClr val="accent1"/>
              </a:buClr>
            </a:pPr>
            <a:r>
              <a:rPr lang="en-US" sz="1800"/>
              <a:t>Argos / Drones</a:t>
            </a:r>
          </a:p>
          <a:p>
            <a:pPr>
              <a:buClr>
                <a:schemeClr val="accent1"/>
              </a:buClr>
            </a:pPr>
            <a:r>
              <a:rPr lang="en-US" sz="1800"/>
              <a:t>Tests de </a:t>
            </a:r>
            <a:r>
              <a:rPr lang="en-US" sz="1800" err="1"/>
              <a:t>régression</a:t>
            </a:r>
          </a:p>
          <a:p>
            <a:pPr marL="38100" indent="0">
              <a:buNone/>
            </a:pPr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E84594-07CB-4973-A033-B7FAF96DEA9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</p:spPr>
        <p:txBody>
          <a:bodyPr wrap="square" anchor="t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fr-FR" sz="40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28</a:t>
            </a:fld>
            <a:endParaRPr lang="fr-FR" sz="40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12048CB8-9A75-444F-B801-8E95C971B72A}"/>
              </a:ext>
            </a:extLst>
          </p:cNvPr>
          <p:cNvSpPr txBox="1"/>
          <p:nvPr/>
        </p:nvSpPr>
        <p:spPr>
          <a:xfrm>
            <a:off x="29497" y="4653731"/>
            <a:ext cx="789039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Julio </a:t>
            </a:r>
            <a:r>
              <a:rPr lang="en-US" sz="1050" err="1">
                <a:solidFill>
                  <a:schemeClr val="bg1"/>
                </a:solidFill>
              </a:rPr>
              <a:t>Dandjinou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423042B7-20AF-497A-8B7C-75A5E3563394}"/>
              </a:ext>
            </a:extLst>
          </p:cNvPr>
          <p:cNvGrpSpPr/>
          <p:nvPr/>
        </p:nvGrpSpPr>
        <p:grpSpPr>
          <a:xfrm>
            <a:off x="4916480" y="941825"/>
            <a:ext cx="2121456" cy="3652026"/>
            <a:chOff x="6302828" y="526910"/>
            <a:chExt cx="2121456" cy="3652026"/>
          </a:xfrm>
        </p:grpSpPr>
        <p:pic>
          <p:nvPicPr>
            <p:cNvPr id="3" name="Image 5">
              <a:extLst>
                <a:ext uri="{FF2B5EF4-FFF2-40B4-BE49-F238E27FC236}">
                  <a16:creationId xmlns:a16="http://schemas.microsoft.com/office/drawing/2014/main" id="{56DAEC1E-B4AA-422B-BD3C-A0A4F6F50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3289" y="526910"/>
              <a:ext cx="2120538" cy="3386295"/>
            </a:xfrm>
            <a:prstGeom prst="rect">
              <a:avLst/>
            </a:prstGeom>
          </p:spPr>
        </p:pic>
        <p:sp>
          <p:nvSpPr>
            <p:cNvPr id="10" name="ZoneTexte 1">
              <a:extLst>
                <a:ext uri="{FF2B5EF4-FFF2-40B4-BE49-F238E27FC236}">
                  <a16:creationId xmlns:a16="http://schemas.microsoft.com/office/drawing/2014/main" id="{E1CF09E2-12F2-45C4-BEFA-99AD2CAF10A1}"/>
                </a:ext>
              </a:extLst>
            </p:cNvPr>
            <p:cNvSpPr txBox="1"/>
            <p:nvPr/>
          </p:nvSpPr>
          <p:spPr>
            <a:xfrm>
              <a:off x="6302828" y="3655716"/>
              <a:ext cx="2121456" cy="523220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just"/>
              <a:r>
                <a:rPr lang="fr-FR" sz="900" b="1">
                  <a:solidFill>
                    <a:srgbClr val="A5A5A5"/>
                  </a:solidFill>
                </a:rPr>
                <a:t>Figure 19</a:t>
              </a:r>
              <a:r>
                <a:rPr lang="fr-FR" sz="900">
                  <a:solidFill>
                    <a:srgbClr val="A5A5A5"/>
                  </a:solidFill>
                </a:rPr>
                <a:t>: Logo </a:t>
              </a:r>
              <a:r>
                <a:rPr lang="fr-FR" sz="1000">
                  <a:solidFill>
                    <a:srgbClr val="A5A5A5"/>
                  </a:solidFill>
                </a:rPr>
                <a:t>t</a:t>
              </a:r>
              <a:r>
                <a:rPr lang="fr-FR" sz="900">
                  <a:solidFill>
                    <a:schemeClr val="bg1">
                      <a:lumMod val="65000"/>
                    </a:schemeClr>
                  </a:solidFill>
                </a:rPr>
                <a:t>est logiciel, Gestion de l'environnement de test Assurance qualité [6]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AB18E1B-07A1-4F6A-A9A3-CC60AE748D61}"/>
              </a:ext>
            </a:extLst>
          </p:cNvPr>
          <p:cNvSpPr txBox="1"/>
          <p:nvPr/>
        </p:nvSpPr>
        <p:spPr>
          <a:xfrm>
            <a:off x="2432" y="1406863"/>
            <a:ext cx="95574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700">
                <a:solidFill>
                  <a:srgbClr val="FFFFFF"/>
                </a:solidFill>
                <a:latin typeface="Quicksand"/>
                <a:cs typeface="Segoe UI"/>
              </a:rPr>
              <a:t>I- Introduction</a:t>
            </a:r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​II 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chemeClr val="bg1"/>
                </a:solidFill>
                <a:latin typeface="Quicksand"/>
                <a:cs typeface="Segoe UI"/>
              </a:rPr>
              <a:t>II– Architecture</a:t>
            </a:r>
            <a:endParaRPr lang="en-US">
              <a:solidFill>
                <a:schemeClr val="bg1"/>
              </a:solidFill>
              <a:latin typeface="Quicksand"/>
            </a:endParaRPr>
          </a:p>
          <a:p>
            <a:endParaRPr lang="fr-FR" sz="700">
              <a:solidFill>
                <a:srgbClr val="F3F3F3"/>
              </a:solidFill>
              <a:latin typeface="Quicksand"/>
              <a:cs typeface="Segoe UI"/>
            </a:endParaRPr>
          </a:p>
          <a:p>
            <a:r>
              <a:rPr lang="fr-FR" sz="700">
                <a:solidFill>
                  <a:schemeClr val="bg1"/>
                </a:solidFill>
                <a:latin typeface="Quicksand"/>
                <a:cs typeface="Segoe UI"/>
              </a:rPr>
              <a:t>III- Affichages des drones</a:t>
            </a:r>
          </a:p>
          <a:p>
            <a:br>
              <a:rPr lang="fr-FR" sz="700">
                <a:solidFill>
                  <a:schemeClr val="bg1"/>
                </a:solidFill>
                <a:latin typeface="Quicksand"/>
                <a:cs typeface="Segoe UI"/>
              </a:rPr>
            </a:br>
            <a:r>
              <a:rPr lang="fr-FR" sz="700">
                <a:solidFill>
                  <a:schemeClr val="bg1"/>
                </a:solidFill>
                <a:latin typeface="Quicksand"/>
                <a:cs typeface="Segoe UI"/>
              </a:rPr>
              <a:t>IV – Gestion carte​</a:t>
            </a:r>
          </a:p>
          <a:p>
            <a:br>
              <a:rPr lang="en-US" sz="700">
                <a:solidFill>
                  <a:schemeClr val="bg1"/>
                </a:solidFill>
                <a:latin typeface="Quicksand"/>
                <a:cs typeface="Segoe UI"/>
              </a:rPr>
            </a:br>
            <a:r>
              <a:rPr lang="fr-FR" sz="700">
                <a:solidFill>
                  <a:schemeClr val="bg1"/>
                </a:solidFill>
                <a:latin typeface="Quicksand"/>
                <a:cs typeface="Segoe UI"/>
              </a:rPr>
              <a:t>V – Commandes</a:t>
            </a:r>
            <a:r>
              <a:rPr lang="en-US" sz="700">
                <a:solidFill>
                  <a:schemeClr val="bg1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solidFill>
                  <a:schemeClr val="bg1"/>
                </a:solidFill>
                <a:latin typeface="Quicksand"/>
                <a:cs typeface="Segoe UI"/>
              </a:rPr>
            </a:br>
            <a:r>
              <a:rPr lang="fr-FR" sz="700">
                <a:solidFill>
                  <a:schemeClr val="bg1"/>
                </a:solidFill>
                <a:latin typeface="Quicksand"/>
                <a:cs typeface="Segoe UI"/>
              </a:rPr>
              <a:t>utilisateur</a:t>
            </a:r>
            <a:r>
              <a:rPr lang="en-US" sz="700">
                <a:solidFill>
                  <a:schemeClr val="bg1"/>
                </a:solidFill>
                <a:latin typeface="Quicksand"/>
                <a:cs typeface="Segoe UI"/>
              </a:rPr>
              <a:t>​</a:t>
            </a:r>
          </a:p>
          <a:p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chemeClr val="accent1"/>
                </a:solidFill>
                <a:latin typeface="Quicksand"/>
                <a:cs typeface="Segoe UI"/>
              </a:rPr>
              <a:t>VI – Assurance</a:t>
            </a:r>
            <a:r>
              <a:rPr lang="en-US" sz="700">
                <a:solidFill>
                  <a:schemeClr val="accent1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solidFill>
                  <a:schemeClr val="accent1"/>
                </a:solidFill>
                <a:latin typeface="Quicksand"/>
                <a:cs typeface="Segoe UI"/>
              </a:rPr>
            </a:br>
            <a:r>
              <a:rPr lang="fr-FR" sz="700">
                <a:solidFill>
                  <a:schemeClr val="accent1"/>
                </a:solidFill>
                <a:latin typeface="Quicksand"/>
                <a:cs typeface="Segoe UI"/>
              </a:rPr>
              <a:t>qualité</a:t>
            </a:r>
            <a:r>
              <a:rPr lang="en-US" sz="700">
                <a:solidFill>
                  <a:schemeClr val="accent1"/>
                </a:solidFill>
                <a:latin typeface="Quicksand"/>
                <a:cs typeface="Segoe UI"/>
              </a:rPr>
              <a:t>​</a:t>
            </a:r>
            <a:endParaRPr lang="en-US">
              <a:solidFill>
                <a:schemeClr val="accent1"/>
              </a:solidFill>
              <a:latin typeface="Quicksand"/>
            </a:endParaRPr>
          </a:p>
          <a:p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VII - Conclusion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694704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3224AE-819B-4120-AE90-737B91D73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2400"/>
              <a:t>Assurance qualité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DEFD654-04BF-4E1E-857F-12E2BD223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748053"/>
            <a:ext cx="6858000" cy="2188875"/>
          </a:xfrm>
        </p:spPr>
        <p:txBody>
          <a:bodyPr/>
          <a:lstStyle/>
          <a:p>
            <a:pPr>
              <a:lnSpc>
                <a:spcPct val="200000"/>
              </a:lnSpc>
              <a:buClr>
                <a:schemeClr val="accent1"/>
              </a:buClr>
            </a:pPr>
            <a:r>
              <a:rPr lang="fr-FR" sz="1800"/>
              <a:t>Lint</a:t>
            </a:r>
          </a:p>
          <a:p>
            <a:pPr>
              <a:lnSpc>
                <a:spcPct val="200000"/>
              </a:lnSpc>
              <a:buClr>
                <a:schemeClr val="accent1"/>
              </a:buClr>
            </a:pPr>
            <a:r>
              <a:rPr lang="fr-FR" sz="1800"/>
              <a:t>Tests avec les drones physiques</a:t>
            </a:r>
            <a:endParaRPr lang="en-US" sz="1800"/>
          </a:p>
          <a:p>
            <a:pPr>
              <a:lnSpc>
                <a:spcPct val="200000"/>
              </a:lnSpc>
            </a:pP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9F6C395-6AC1-4636-9FC9-00655D4BC2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29</a:t>
            </a:fld>
            <a:endParaRPr lang="fr-FR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399BE49-BD94-4A60-8F0B-87F6C6D6E750}"/>
              </a:ext>
            </a:extLst>
          </p:cNvPr>
          <p:cNvSpPr txBox="1"/>
          <p:nvPr/>
        </p:nvSpPr>
        <p:spPr>
          <a:xfrm>
            <a:off x="29497" y="4653731"/>
            <a:ext cx="789039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Julio </a:t>
            </a:r>
            <a:r>
              <a:rPr lang="en-US" sz="1050" err="1">
                <a:solidFill>
                  <a:schemeClr val="bg1"/>
                </a:solidFill>
              </a:rPr>
              <a:t>Dandjinou</a:t>
            </a:r>
          </a:p>
        </p:txBody>
      </p:sp>
      <p:pic>
        <p:nvPicPr>
          <p:cNvPr id="11" name="Image 11">
            <a:extLst>
              <a:ext uri="{FF2B5EF4-FFF2-40B4-BE49-F238E27FC236}">
                <a16:creationId xmlns:a16="http://schemas.microsoft.com/office/drawing/2014/main" id="{3ABF8C05-457E-48EE-918A-5D143FB27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885" y="1526913"/>
            <a:ext cx="2588259" cy="263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3B6652-1488-4BEE-969A-4B415CB07A89}"/>
              </a:ext>
            </a:extLst>
          </p:cNvPr>
          <p:cNvSpPr txBox="1"/>
          <p:nvPr/>
        </p:nvSpPr>
        <p:spPr>
          <a:xfrm>
            <a:off x="2432" y="1406863"/>
            <a:ext cx="95574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700">
                <a:solidFill>
                  <a:srgbClr val="FFFFFF"/>
                </a:solidFill>
                <a:latin typeface="Quicksand"/>
                <a:cs typeface="Segoe UI"/>
              </a:rPr>
              <a:t>I- Introduction</a:t>
            </a:r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​II 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chemeClr val="bg1"/>
                </a:solidFill>
                <a:latin typeface="Quicksand"/>
                <a:cs typeface="Segoe UI"/>
              </a:rPr>
              <a:t>II– Architecture</a:t>
            </a:r>
            <a:endParaRPr lang="en-US">
              <a:solidFill>
                <a:schemeClr val="bg1"/>
              </a:solidFill>
              <a:latin typeface="Quicksand"/>
            </a:endParaRPr>
          </a:p>
          <a:p>
            <a:endParaRPr lang="fr-FR" sz="700">
              <a:solidFill>
                <a:srgbClr val="F3F3F3"/>
              </a:solidFill>
              <a:latin typeface="Quicksand"/>
              <a:cs typeface="Segoe UI"/>
            </a:endParaRPr>
          </a:p>
          <a:p>
            <a:r>
              <a:rPr lang="fr-FR" sz="700">
                <a:solidFill>
                  <a:schemeClr val="bg1"/>
                </a:solidFill>
                <a:latin typeface="Quicksand"/>
                <a:cs typeface="Segoe UI"/>
              </a:rPr>
              <a:t>III- Affichages des drones</a:t>
            </a:r>
          </a:p>
          <a:p>
            <a:br>
              <a:rPr lang="fr-FR" sz="700">
                <a:solidFill>
                  <a:schemeClr val="bg1"/>
                </a:solidFill>
                <a:latin typeface="Quicksand"/>
                <a:cs typeface="Segoe UI"/>
              </a:rPr>
            </a:br>
            <a:r>
              <a:rPr lang="fr-FR" sz="700">
                <a:solidFill>
                  <a:schemeClr val="bg1"/>
                </a:solidFill>
                <a:latin typeface="Quicksand"/>
                <a:cs typeface="Segoe UI"/>
              </a:rPr>
              <a:t>IV – Gestion carte​</a:t>
            </a:r>
          </a:p>
          <a:p>
            <a:br>
              <a:rPr lang="en-US" sz="700">
                <a:solidFill>
                  <a:schemeClr val="bg1"/>
                </a:solidFill>
                <a:latin typeface="Quicksand"/>
                <a:cs typeface="Segoe UI"/>
              </a:rPr>
            </a:br>
            <a:r>
              <a:rPr lang="fr-FR" sz="700">
                <a:solidFill>
                  <a:schemeClr val="bg1"/>
                </a:solidFill>
                <a:latin typeface="Quicksand"/>
                <a:cs typeface="Segoe UI"/>
              </a:rPr>
              <a:t>V – Commandes</a:t>
            </a:r>
            <a:r>
              <a:rPr lang="en-US" sz="700">
                <a:solidFill>
                  <a:schemeClr val="bg1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solidFill>
                  <a:schemeClr val="bg1"/>
                </a:solidFill>
                <a:latin typeface="Quicksand"/>
                <a:cs typeface="Segoe UI"/>
              </a:rPr>
            </a:br>
            <a:r>
              <a:rPr lang="fr-FR" sz="700">
                <a:solidFill>
                  <a:schemeClr val="bg1"/>
                </a:solidFill>
                <a:latin typeface="Quicksand"/>
                <a:cs typeface="Segoe UI"/>
              </a:rPr>
              <a:t>utilisateur</a:t>
            </a:r>
            <a:r>
              <a:rPr lang="en-US" sz="700">
                <a:solidFill>
                  <a:schemeClr val="bg1"/>
                </a:solidFill>
                <a:latin typeface="Quicksand"/>
                <a:cs typeface="Segoe UI"/>
              </a:rPr>
              <a:t>​</a:t>
            </a:r>
          </a:p>
          <a:p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chemeClr val="accent1"/>
                </a:solidFill>
                <a:latin typeface="Quicksand"/>
                <a:cs typeface="Segoe UI"/>
              </a:rPr>
              <a:t>VI – Assurance</a:t>
            </a:r>
            <a:r>
              <a:rPr lang="en-US" sz="700">
                <a:solidFill>
                  <a:schemeClr val="accent1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solidFill>
                  <a:schemeClr val="accent1"/>
                </a:solidFill>
                <a:latin typeface="Quicksand"/>
                <a:cs typeface="Segoe UI"/>
              </a:rPr>
            </a:br>
            <a:r>
              <a:rPr lang="fr-FR" sz="700">
                <a:solidFill>
                  <a:schemeClr val="accent1"/>
                </a:solidFill>
                <a:latin typeface="Quicksand"/>
                <a:cs typeface="Segoe UI"/>
              </a:rPr>
              <a:t>qualité</a:t>
            </a:r>
            <a:r>
              <a:rPr lang="en-US" sz="700">
                <a:solidFill>
                  <a:schemeClr val="accent1"/>
                </a:solidFill>
                <a:latin typeface="Quicksand"/>
                <a:cs typeface="Segoe UI"/>
              </a:rPr>
              <a:t>​</a:t>
            </a:r>
            <a:endParaRPr lang="en-US">
              <a:solidFill>
                <a:schemeClr val="accent1"/>
              </a:solidFill>
              <a:latin typeface="Quicksand"/>
            </a:endParaRPr>
          </a:p>
          <a:p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VII - Conclusion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06904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/>
              <a:t>Introduction et rappel des requis</a:t>
            </a:r>
            <a:endParaRPr lang="en-US"/>
          </a:p>
        </p:txBody>
      </p:sp>
      <p:sp>
        <p:nvSpPr>
          <p:cNvPr id="96" name="Google Shape;96;p15"/>
          <p:cNvSpPr txBox="1"/>
          <p:nvPr/>
        </p:nvSpPr>
        <p:spPr>
          <a:xfrm>
            <a:off x="538264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I</a:t>
            </a:r>
            <a:endParaRPr lang="en" sz="3000">
              <a:solidFill>
                <a:srgbClr val="2E3037"/>
              </a:solidFill>
              <a:latin typeface="Quicksand"/>
              <a:ea typeface="Quicksand"/>
              <a:cs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CA"/>
              <a:t>Conclusion</a:t>
            </a:r>
          </a:p>
        </p:txBody>
      </p:sp>
      <p:sp>
        <p:nvSpPr>
          <p:cNvPr id="96" name="Google Shape;96;p15"/>
          <p:cNvSpPr txBox="1"/>
          <p:nvPr/>
        </p:nvSpPr>
        <p:spPr>
          <a:xfrm>
            <a:off x="532311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E3037"/>
                </a:solidFill>
                <a:latin typeface="Quicksand"/>
                <a:ea typeface="Quicksand"/>
                <a:cs typeface="Quicksand"/>
              </a:rPr>
              <a:t>VI</a:t>
            </a: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2719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51B0DC-D1B2-4B63-9B81-C0EE86DD7D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 lang="en"/>
          </a:p>
        </p:txBody>
      </p:sp>
      <p:sp>
        <p:nvSpPr>
          <p:cNvPr id="3" name="Google Shape;159;p23">
            <a:extLst>
              <a:ext uri="{FF2B5EF4-FFF2-40B4-BE49-F238E27FC236}">
                <a16:creationId xmlns:a16="http://schemas.microsoft.com/office/drawing/2014/main" id="{EABA0E20-70E7-4FD1-BF1E-D97046D407B7}"/>
              </a:ext>
            </a:extLst>
          </p:cNvPr>
          <p:cNvSpPr txBox="1">
            <a:spLocks noGrp="1"/>
          </p:cNvSpPr>
          <p:nvPr/>
        </p:nvSpPr>
        <p:spPr>
          <a:xfrm>
            <a:off x="1566741" y="221340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"/>
              <a:t>En </a:t>
            </a:r>
            <a:r>
              <a:rPr lang="en" err="1"/>
              <a:t>Bref</a:t>
            </a:r>
            <a:r>
              <a:rPr lang="en"/>
              <a:t> :</a:t>
            </a:r>
            <a:endParaRPr/>
          </a:p>
        </p:txBody>
      </p:sp>
      <p:sp>
        <p:nvSpPr>
          <p:cNvPr id="7" name="Google Shape;163;p23">
            <a:extLst>
              <a:ext uri="{FF2B5EF4-FFF2-40B4-BE49-F238E27FC236}">
                <a16:creationId xmlns:a16="http://schemas.microsoft.com/office/drawing/2014/main" id="{3690C132-F576-41B8-B267-0367B4F625D9}"/>
              </a:ext>
            </a:extLst>
          </p:cNvPr>
          <p:cNvSpPr txBox="1">
            <a:spLocks noGrp="1"/>
          </p:cNvSpPr>
          <p:nvPr/>
        </p:nvSpPr>
        <p:spPr>
          <a:xfrm>
            <a:off x="8523157" y="47521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C92F83E9-DE3C-4D62-80E1-D6C76A55E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081" y="849311"/>
            <a:ext cx="5333189" cy="35482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9848C2-7805-4F22-B5CA-91D3CA040A3A}"/>
              </a:ext>
            </a:extLst>
          </p:cNvPr>
          <p:cNvSpPr txBox="1"/>
          <p:nvPr/>
        </p:nvSpPr>
        <p:spPr>
          <a:xfrm>
            <a:off x="2432" y="1406863"/>
            <a:ext cx="95574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700">
                <a:solidFill>
                  <a:srgbClr val="FFFFFF"/>
                </a:solidFill>
                <a:latin typeface="Quicksand"/>
                <a:cs typeface="Segoe UI"/>
              </a:rPr>
              <a:t>I- Introduction</a:t>
            </a:r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​II 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chemeClr val="bg1"/>
                </a:solidFill>
                <a:latin typeface="Quicksand"/>
                <a:cs typeface="Segoe UI"/>
              </a:rPr>
              <a:t>II– Architecture</a:t>
            </a:r>
            <a:endParaRPr lang="en-US">
              <a:solidFill>
                <a:schemeClr val="bg1"/>
              </a:solidFill>
              <a:latin typeface="Quicksand"/>
            </a:endParaRPr>
          </a:p>
          <a:p>
            <a:endParaRPr lang="fr-FR" sz="700">
              <a:solidFill>
                <a:srgbClr val="F3F3F3"/>
              </a:solidFill>
              <a:latin typeface="Quicksand"/>
              <a:cs typeface="Segoe UI"/>
            </a:endParaRPr>
          </a:p>
          <a:p>
            <a:r>
              <a:rPr lang="fr-FR" sz="700">
                <a:solidFill>
                  <a:schemeClr val="bg1"/>
                </a:solidFill>
                <a:latin typeface="Quicksand"/>
                <a:cs typeface="Segoe UI"/>
              </a:rPr>
              <a:t>III- Affichages des drones</a:t>
            </a:r>
          </a:p>
          <a:p>
            <a:br>
              <a:rPr lang="fr-FR" sz="700">
                <a:solidFill>
                  <a:schemeClr val="bg1"/>
                </a:solidFill>
                <a:latin typeface="Quicksand"/>
                <a:cs typeface="Segoe UI"/>
              </a:rPr>
            </a:br>
            <a:r>
              <a:rPr lang="fr-FR" sz="700">
                <a:solidFill>
                  <a:schemeClr val="bg1"/>
                </a:solidFill>
                <a:latin typeface="Quicksand"/>
                <a:cs typeface="Segoe UI"/>
              </a:rPr>
              <a:t>IV – Gestion carte​</a:t>
            </a:r>
          </a:p>
          <a:p>
            <a:br>
              <a:rPr lang="en-US" sz="700">
                <a:solidFill>
                  <a:schemeClr val="bg1"/>
                </a:solidFill>
                <a:latin typeface="Quicksand"/>
                <a:cs typeface="Segoe UI"/>
              </a:rPr>
            </a:br>
            <a:r>
              <a:rPr lang="fr-FR" sz="700">
                <a:solidFill>
                  <a:schemeClr val="bg1"/>
                </a:solidFill>
                <a:latin typeface="Quicksand"/>
                <a:cs typeface="Segoe UI"/>
              </a:rPr>
              <a:t>V – Commandes</a:t>
            </a:r>
            <a:r>
              <a:rPr lang="en-US" sz="700">
                <a:solidFill>
                  <a:schemeClr val="bg1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solidFill>
                  <a:schemeClr val="bg1"/>
                </a:solidFill>
                <a:latin typeface="Quicksand"/>
                <a:cs typeface="Segoe UI"/>
              </a:rPr>
            </a:br>
            <a:r>
              <a:rPr lang="fr-FR" sz="700">
                <a:solidFill>
                  <a:schemeClr val="bg1"/>
                </a:solidFill>
                <a:latin typeface="Quicksand"/>
                <a:cs typeface="Segoe UI"/>
              </a:rPr>
              <a:t>utilisateur</a:t>
            </a:r>
            <a:r>
              <a:rPr lang="en-US" sz="700">
                <a:solidFill>
                  <a:schemeClr val="bg1"/>
                </a:solidFill>
                <a:latin typeface="Quicksand"/>
                <a:cs typeface="Segoe UI"/>
              </a:rPr>
              <a:t>​</a:t>
            </a:r>
          </a:p>
          <a:p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chemeClr val="bg1"/>
                </a:solidFill>
                <a:latin typeface="Quicksand"/>
                <a:cs typeface="Segoe UI"/>
              </a:rPr>
              <a:t>VI – Assurance</a:t>
            </a:r>
            <a:r>
              <a:rPr lang="en-US" sz="700">
                <a:solidFill>
                  <a:schemeClr val="bg1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solidFill>
                  <a:schemeClr val="bg1"/>
                </a:solidFill>
                <a:latin typeface="Quicksand"/>
                <a:cs typeface="Segoe UI"/>
              </a:rPr>
            </a:br>
            <a:r>
              <a:rPr lang="fr-FR" sz="700">
                <a:solidFill>
                  <a:schemeClr val="bg1"/>
                </a:solidFill>
                <a:latin typeface="Quicksand"/>
                <a:cs typeface="Segoe UI"/>
              </a:rPr>
              <a:t>qualité</a:t>
            </a:r>
            <a:r>
              <a:rPr lang="en-US" sz="700">
                <a:solidFill>
                  <a:schemeClr val="bg1"/>
                </a:solidFill>
                <a:latin typeface="Quicksand"/>
                <a:cs typeface="Segoe UI"/>
              </a:rPr>
              <a:t>​</a:t>
            </a:r>
            <a:endParaRPr lang="en-US">
              <a:solidFill>
                <a:schemeClr val="bg1"/>
              </a:solidFill>
              <a:latin typeface="Quicksand"/>
            </a:endParaRPr>
          </a:p>
          <a:p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chemeClr val="accent1"/>
                </a:solidFill>
                <a:latin typeface="Quicksand"/>
                <a:cs typeface="Segoe UI"/>
              </a:rPr>
              <a:t>VII - Conclusion</a:t>
            </a:r>
            <a:r>
              <a:rPr lang="en-US" sz="700">
                <a:solidFill>
                  <a:schemeClr val="accent1"/>
                </a:solidFill>
                <a:latin typeface="Quicksand"/>
                <a:cs typeface="Segoe UI"/>
              </a:rPr>
              <a:t>​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C2B6B9A-2E79-43C9-8F1B-1A92FD04CFD7}"/>
              </a:ext>
            </a:extLst>
          </p:cNvPr>
          <p:cNvSpPr txBox="1"/>
          <p:nvPr/>
        </p:nvSpPr>
        <p:spPr>
          <a:xfrm>
            <a:off x="3557427" y="4478453"/>
            <a:ext cx="2420308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900" b="1">
                <a:solidFill>
                  <a:srgbClr val="A5A5A5"/>
                </a:solidFill>
              </a:rPr>
              <a:t>Figure 20</a:t>
            </a:r>
            <a:r>
              <a:rPr lang="fr-FR" sz="900">
                <a:solidFill>
                  <a:srgbClr val="A5A5A5"/>
                </a:solidFill>
              </a:rPr>
              <a:t>: Jauge d'excellence [7]</a:t>
            </a:r>
          </a:p>
        </p:txBody>
      </p:sp>
      <p:sp>
        <p:nvSpPr>
          <p:cNvPr id="10" name="ZoneTexte 21">
            <a:extLst>
              <a:ext uri="{FF2B5EF4-FFF2-40B4-BE49-F238E27FC236}">
                <a16:creationId xmlns:a16="http://schemas.microsoft.com/office/drawing/2014/main" id="{98805FFD-736F-40AF-BB6C-76A12AD40D4C}"/>
              </a:ext>
            </a:extLst>
          </p:cNvPr>
          <p:cNvSpPr txBox="1"/>
          <p:nvPr/>
        </p:nvSpPr>
        <p:spPr>
          <a:xfrm>
            <a:off x="21430" y="4754165"/>
            <a:ext cx="90368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000">
                <a:solidFill>
                  <a:schemeClr val="bg1"/>
                </a:solidFill>
              </a:rPr>
              <a:t>Farid El </a:t>
            </a:r>
            <a:r>
              <a:rPr lang="fr-FR" sz="1000" err="1">
                <a:solidFill>
                  <a:schemeClr val="bg1"/>
                </a:solidFill>
              </a:rPr>
              <a:t>Fakhry</a:t>
            </a:r>
          </a:p>
          <a:p>
            <a:endParaRPr lang="fr-FR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200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582945-5BF6-4C10-944F-4813EF8B7B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dirty="0"/>
              <a:t>32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449BAA-BCE7-4466-8F4D-D5E546054683}"/>
              </a:ext>
            </a:extLst>
          </p:cNvPr>
          <p:cNvSpPr txBox="1"/>
          <p:nvPr/>
        </p:nvSpPr>
        <p:spPr>
          <a:xfrm>
            <a:off x="1461581" y="1875006"/>
            <a:ext cx="303502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840700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DC3663-9616-4158-9775-783DB9E0F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Références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B0243C9-7196-4C4D-93E1-C99094D75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-US" sz="1200">
                <a:solidFill>
                  <a:schemeClr val="tx2">
                    <a:lumMod val="75000"/>
                  </a:schemeClr>
                </a:solidFill>
              </a:rPr>
              <a:t>[1] </a:t>
            </a:r>
            <a:r>
              <a:rPr lang="en-US" sz="1200" err="1">
                <a:solidFill>
                  <a:schemeClr val="tx2">
                    <a:lumMod val="75000"/>
                  </a:schemeClr>
                </a:solidFill>
              </a:rPr>
              <a:t>Orllbt</a:t>
            </a:r>
            <a:r>
              <a:rPr lang="en-US" sz="1200">
                <a:solidFill>
                  <a:schemeClr val="tx2">
                    <a:lumMod val="75000"/>
                  </a:schemeClr>
                </a:solidFill>
              </a:rPr>
              <a:t> (2021) Gesture People [En </a:t>
            </a:r>
            <a:r>
              <a:rPr lang="en-US" sz="1200" err="1">
                <a:solidFill>
                  <a:schemeClr val="tx2">
                    <a:lumMod val="75000"/>
                  </a:schemeClr>
                </a:solidFill>
              </a:rPr>
              <a:t>ligne</a:t>
            </a:r>
            <a:r>
              <a:rPr lang="en-US" sz="1200">
                <a:solidFill>
                  <a:schemeClr val="tx2">
                    <a:lumMod val="75000"/>
                  </a:schemeClr>
                </a:solidFill>
              </a:rPr>
              <a:t>]. Disponible : </a:t>
            </a:r>
            <a:r>
              <a:rPr lang="en-US" sz="120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https://www.subpng.com/png-w1f8gm/</a:t>
            </a:r>
            <a:endParaRPr lang="fr-FR" sz="1200">
              <a:solidFill>
                <a:schemeClr val="tx2">
                  <a:lumMod val="75000"/>
                </a:schemeClr>
              </a:solidFill>
            </a:endParaRPr>
          </a:p>
          <a:p>
            <a:pPr marL="38100" indent="0">
              <a:buNone/>
            </a:pPr>
            <a:r>
              <a:rPr lang="en-US" sz="1200">
                <a:solidFill>
                  <a:schemeClr val="tx2">
                    <a:lumMod val="75000"/>
                  </a:schemeClr>
                </a:solidFill>
              </a:rPr>
              <a:t>[2] Gitlab (2021) GitLab Logos [En </a:t>
            </a:r>
            <a:r>
              <a:rPr lang="en-US" sz="1200" err="1">
                <a:solidFill>
                  <a:schemeClr val="tx2">
                    <a:lumMod val="75000"/>
                  </a:schemeClr>
                </a:solidFill>
              </a:rPr>
              <a:t>ligne</a:t>
            </a:r>
            <a:r>
              <a:rPr lang="en-US" sz="1200">
                <a:solidFill>
                  <a:schemeClr val="tx2">
                    <a:lumMod val="75000"/>
                  </a:schemeClr>
                </a:solidFill>
              </a:rPr>
              <a:t>]. Disponible : </a:t>
            </a:r>
            <a:r>
              <a:rPr lang="en-US" sz="1200">
                <a:solidFill>
                  <a:schemeClr val="tx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https://about.gitlab.com/press/press-kit/</a:t>
            </a:r>
            <a:endParaRPr lang="en-US" sz="1200">
              <a:solidFill>
                <a:schemeClr val="tx2">
                  <a:lumMod val="75000"/>
                </a:schemeClr>
              </a:solidFill>
            </a:endParaRPr>
          </a:p>
          <a:p>
            <a:pPr marL="38100" indent="0">
              <a:buNone/>
            </a:pPr>
            <a:r>
              <a:rPr lang="en-US" sz="1200">
                <a:solidFill>
                  <a:schemeClr val="tx2">
                    <a:lumMod val="75000"/>
                  </a:schemeClr>
                </a:solidFill>
              </a:rPr>
              <a:t>[3] </a:t>
            </a:r>
            <a:r>
              <a:rPr lang="en-US" sz="1200" err="1">
                <a:solidFill>
                  <a:schemeClr val="tx2">
                    <a:lumMod val="75000"/>
                  </a:schemeClr>
                </a:solidFill>
              </a:rPr>
              <a:t>Bitcraze</a:t>
            </a:r>
            <a:r>
              <a:rPr lang="en-US" sz="1200">
                <a:solidFill>
                  <a:schemeClr val="tx2">
                    <a:lumMod val="75000"/>
                  </a:schemeClr>
                </a:solidFill>
              </a:rPr>
              <a:t> (2021) </a:t>
            </a:r>
            <a:r>
              <a:rPr lang="en-US" sz="1200" err="1">
                <a:solidFill>
                  <a:schemeClr val="tx2">
                    <a:lumMod val="75000"/>
                  </a:schemeClr>
                </a:solidFill>
              </a:rPr>
              <a:t>Bitcraze</a:t>
            </a:r>
            <a:r>
              <a:rPr lang="en-US" sz="1200">
                <a:solidFill>
                  <a:schemeClr val="tx2">
                    <a:lumMod val="75000"/>
                  </a:schemeClr>
                </a:solidFill>
              </a:rPr>
              <a:t> Logo [En </a:t>
            </a:r>
            <a:r>
              <a:rPr lang="en-US" sz="1200" err="1">
                <a:solidFill>
                  <a:schemeClr val="tx2">
                    <a:lumMod val="75000"/>
                  </a:schemeClr>
                </a:solidFill>
              </a:rPr>
              <a:t>ligne</a:t>
            </a:r>
            <a:r>
              <a:rPr lang="en-US" sz="1200">
                <a:solidFill>
                  <a:schemeClr val="tx2">
                    <a:lumMod val="75000"/>
                  </a:schemeClr>
                </a:solidFill>
              </a:rPr>
              <a:t>]. Disponible : </a:t>
            </a:r>
            <a:r>
              <a:rPr lang="en-US" sz="1200">
                <a:solidFill>
                  <a:schemeClr val="tx2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https://github.com/bitcraze</a:t>
            </a:r>
            <a:endParaRPr lang="en-US" sz="1200">
              <a:solidFill>
                <a:schemeClr val="tx2">
                  <a:lumMod val="75000"/>
                </a:schemeClr>
              </a:solidFill>
            </a:endParaRPr>
          </a:p>
          <a:p>
            <a:pPr marL="38100" indent="0">
              <a:buNone/>
            </a:pPr>
            <a:r>
              <a:rPr lang="en-US" sz="1200">
                <a:solidFill>
                  <a:schemeClr val="tx2">
                    <a:lumMod val="75000"/>
                  </a:schemeClr>
                </a:solidFill>
              </a:rPr>
              <a:t>[4] Perforce (2019) What is Lint Code? And why is linting important? [En </a:t>
            </a:r>
            <a:r>
              <a:rPr lang="en-US" sz="1200" err="1">
                <a:solidFill>
                  <a:schemeClr val="tx2">
                    <a:lumMod val="75000"/>
                  </a:schemeClr>
                </a:solidFill>
              </a:rPr>
              <a:t>ligne</a:t>
            </a:r>
            <a:r>
              <a:rPr lang="en-US" sz="1200">
                <a:solidFill>
                  <a:schemeClr val="tx2">
                    <a:lumMod val="75000"/>
                  </a:schemeClr>
                </a:solidFill>
              </a:rPr>
              <a:t>]. Disponible : </a:t>
            </a:r>
            <a:r>
              <a:rPr lang="en-US" sz="1200">
                <a:solidFill>
                  <a:schemeClr val="tx2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https://www.perforce.com/blog/qac/what-lint-code-and-why-linting-important</a:t>
            </a:r>
            <a:endParaRPr lang="en-US" sz="1200">
              <a:solidFill>
                <a:schemeClr val="tx2">
                  <a:lumMod val="75000"/>
                </a:schemeClr>
              </a:solidFill>
            </a:endParaRPr>
          </a:p>
          <a:p>
            <a:pPr marL="38100" indent="0">
              <a:buNone/>
            </a:pPr>
            <a:r>
              <a:rPr lang="en-US" sz="1200">
                <a:solidFill>
                  <a:schemeClr val="tx2">
                    <a:lumMod val="75000"/>
                  </a:schemeClr>
                </a:solidFill>
              </a:rPr>
              <a:t>[5] The computer vision (2011) The next step: loop detection and graph optimization. [En </a:t>
            </a:r>
            <a:r>
              <a:rPr lang="en-US" sz="1200" err="1">
                <a:solidFill>
                  <a:schemeClr val="tx2">
                    <a:lumMod val="75000"/>
                  </a:schemeClr>
                </a:solidFill>
              </a:rPr>
              <a:t>ligne</a:t>
            </a:r>
            <a:r>
              <a:rPr lang="en-US" sz="1200">
                <a:solidFill>
                  <a:schemeClr val="tx2">
                    <a:lumMod val="75000"/>
                  </a:schemeClr>
                </a:solidFill>
              </a:rPr>
              <a:t>]. Disponible : </a:t>
            </a:r>
            <a:r>
              <a:rPr lang="en-US" sz="1200">
                <a:solidFill>
                  <a:schemeClr val="tx2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https://thecomputervision.blogspot.com/2011/09/next-step-loop-detection-and-graph.html</a:t>
            </a:r>
            <a:endParaRPr lang="en-US" sz="1200">
              <a:solidFill>
                <a:schemeClr val="tx2">
                  <a:lumMod val="75000"/>
                </a:schemeClr>
              </a:solidFill>
            </a:endParaRPr>
          </a:p>
          <a:p>
            <a:pPr marL="38100" indent="0">
              <a:buNone/>
            </a:pPr>
            <a:r>
              <a:rPr lang="en-US" sz="1200">
                <a:solidFill>
                  <a:schemeClr val="tx2">
                    <a:lumMod val="75000"/>
                  </a:schemeClr>
                </a:solidFill>
              </a:rPr>
              <a:t>[6] </a:t>
            </a:r>
            <a:r>
              <a:rPr lang="en-US" sz="1200" err="1">
                <a:solidFill>
                  <a:schemeClr val="tx2">
                    <a:lumMod val="75000"/>
                  </a:schemeClr>
                </a:solidFill>
              </a:rPr>
              <a:t>PNGEgg</a:t>
            </a:r>
            <a:r>
              <a:rPr lang="en-US" sz="1200">
                <a:solidFill>
                  <a:schemeClr val="tx2">
                    <a:lumMod val="75000"/>
                  </a:schemeClr>
                </a:solidFill>
              </a:rPr>
              <a:t> (2021). Test </a:t>
            </a:r>
            <a:r>
              <a:rPr lang="en-US" sz="1200" err="1">
                <a:solidFill>
                  <a:schemeClr val="tx2">
                    <a:lumMod val="75000"/>
                  </a:schemeClr>
                </a:solidFill>
              </a:rPr>
              <a:t>logiciel</a:t>
            </a:r>
            <a:r>
              <a:rPr lang="en-US" sz="1200">
                <a:solidFill>
                  <a:schemeClr val="tx2">
                    <a:lumMod val="75000"/>
                  </a:schemeClr>
                </a:solidFill>
              </a:rPr>
              <a:t>. [En </a:t>
            </a:r>
            <a:r>
              <a:rPr lang="en-US" sz="1200" err="1">
                <a:solidFill>
                  <a:schemeClr val="tx2">
                    <a:lumMod val="75000"/>
                  </a:schemeClr>
                </a:solidFill>
              </a:rPr>
              <a:t>ligne</a:t>
            </a:r>
            <a:r>
              <a:rPr lang="en-US" sz="1200">
                <a:solidFill>
                  <a:schemeClr val="tx2">
                    <a:lumMod val="75000"/>
                  </a:schemeClr>
                </a:solidFill>
              </a:rPr>
              <a:t>]. Disponible : </a:t>
            </a:r>
            <a:r>
              <a:rPr lang="en-US" sz="1200">
                <a:solidFill>
                  <a:schemeClr val="tx2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https://www.pngegg.com/fr/png-wucfu</a:t>
            </a:r>
            <a:endParaRPr lang="en-US" sz="1200">
              <a:solidFill>
                <a:schemeClr val="tx2">
                  <a:lumMod val="75000"/>
                </a:schemeClr>
              </a:solidFill>
            </a:endParaRPr>
          </a:p>
          <a:p>
            <a:pPr marL="38100" indent="0">
              <a:buNone/>
            </a:pPr>
            <a:r>
              <a:rPr lang="en-US" sz="1200">
                <a:solidFill>
                  <a:schemeClr val="tx2">
                    <a:lumMod val="75000"/>
                  </a:schemeClr>
                </a:solidFill>
              </a:rPr>
              <a:t>[7] Leslie Cook (2021). 7 Easy Ways to Improve Your Credit Score This Month [En </a:t>
            </a:r>
            <a:r>
              <a:rPr lang="en-US" sz="1200" err="1">
                <a:solidFill>
                  <a:schemeClr val="tx2">
                    <a:lumMod val="75000"/>
                  </a:schemeClr>
                </a:solidFill>
              </a:rPr>
              <a:t>ligne</a:t>
            </a:r>
            <a:r>
              <a:rPr lang="en-US" sz="1200">
                <a:solidFill>
                  <a:schemeClr val="tx2">
                    <a:lumMod val="75000"/>
                  </a:schemeClr>
                </a:solidFill>
              </a:rPr>
              <a:t>]. Disponible : </a:t>
            </a:r>
            <a:r>
              <a:rPr lang="en-US" sz="1200">
                <a:solidFill>
                  <a:schemeClr val="tx2">
                    <a:lumMod val="7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https://money.com/7-ways-to-improve-credit-score/</a:t>
            </a:r>
            <a:endParaRPr lang="en-US" sz="1200">
              <a:solidFill>
                <a:schemeClr val="tx2">
                  <a:lumMod val="75000"/>
                </a:schemeClr>
              </a:solidFill>
            </a:endParaRPr>
          </a:p>
          <a:p>
            <a:endParaRPr lang="en-US" sz="1200">
              <a:solidFill>
                <a:schemeClr val="tx2">
                  <a:lumMod val="75000"/>
                </a:schemeClr>
              </a:solidFill>
            </a:endParaRPr>
          </a:p>
          <a:p>
            <a:endParaRPr lang="en-US" sz="1200">
              <a:solidFill>
                <a:schemeClr val="tx2">
                  <a:lumMod val="75000"/>
                </a:schemeClr>
              </a:solidFill>
            </a:endParaRPr>
          </a:p>
          <a:p>
            <a:endParaRPr lang="en-US" sz="120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7EEE88-DE09-4CA7-8A42-92BC6973F7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1301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BA67F-4A18-47E9-B3F5-A25A35AFF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sz="2000"/>
              <a:t>Description de l'équipe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8A4F27-C4A2-4565-8D95-C665AD6AB24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462634" y="1204843"/>
            <a:ext cx="4062754" cy="2833341"/>
          </a:xfrm>
        </p:spPr>
        <p:txBody>
          <a:bodyPr/>
          <a:lstStyle/>
          <a:p>
            <a:pPr marL="101600" indent="0">
              <a:buNone/>
            </a:pPr>
            <a:r>
              <a:rPr lang="fr-FR" sz="140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Notre équipe est formée de 5 futurs ingénieurs:</a:t>
            </a:r>
            <a:endParaRPr lang="fr-FR">
              <a:solidFill>
                <a:schemeClr val="accent1"/>
              </a:solidFill>
            </a:endParaRPr>
          </a:p>
          <a:p>
            <a:pPr>
              <a:buChar char="•"/>
            </a:pPr>
            <a:r>
              <a:rPr lang="fr-FR" sz="1400">
                <a:solidFill>
                  <a:schemeClr val="bg1"/>
                </a:solidFill>
                <a:latin typeface="Montserrat"/>
                <a:ea typeface="Montserrat"/>
                <a:cs typeface="Montserrat"/>
              </a:rPr>
              <a:t>Alexandre </a:t>
            </a:r>
            <a:r>
              <a:rPr lang="fr-FR" sz="1400" err="1">
                <a:solidFill>
                  <a:schemeClr val="bg1"/>
                </a:solidFill>
                <a:latin typeface="Montserrat"/>
                <a:ea typeface="Montserrat"/>
                <a:cs typeface="Montserrat"/>
              </a:rPr>
              <a:t>Morinvil</a:t>
            </a:r>
            <a:r>
              <a:rPr lang="fr-FR" sz="1400">
                <a:solidFill>
                  <a:schemeClr val="bg1"/>
                </a:solidFill>
                <a:latin typeface="Montserrat"/>
                <a:ea typeface="Montserrat"/>
                <a:cs typeface="Montserrat"/>
              </a:rPr>
              <a:t> - </a:t>
            </a:r>
            <a:r>
              <a:rPr lang="fr-FR" sz="1200">
                <a:solidFill>
                  <a:schemeClr val="bg1"/>
                </a:solidFill>
                <a:latin typeface="Montserrat"/>
                <a:ea typeface="Montserrat"/>
                <a:cs typeface="Montserrat"/>
              </a:rPr>
              <a:t>Animateur</a:t>
            </a:r>
          </a:p>
          <a:p>
            <a:pPr>
              <a:buChar char="•"/>
            </a:pPr>
            <a:r>
              <a:rPr lang="fr-FR" sz="1400">
                <a:solidFill>
                  <a:schemeClr val="bg1"/>
                </a:solidFill>
                <a:latin typeface="Montserrat"/>
                <a:ea typeface="Montserrat"/>
                <a:cs typeface="Montserrat"/>
              </a:rPr>
              <a:t>Alexandre </a:t>
            </a:r>
            <a:r>
              <a:rPr lang="fr-FR" sz="1400" err="1">
                <a:solidFill>
                  <a:schemeClr val="bg1"/>
                </a:solidFill>
                <a:latin typeface="Montserrat"/>
                <a:ea typeface="Montserrat"/>
                <a:cs typeface="Montserrat"/>
              </a:rPr>
              <a:t>Talens</a:t>
            </a:r>
            <a:r>
              <a:rPr lang="fr-FR" sz="1400">
                <a:solidFill>
                  <a:schemeClr val="bg1"/>
                </a:solidFill>
                <a:latin typeface="Montserrat"/>
                <a:ea typeface="Montserrat"/>
                <a:cs typeface="Montserrat"/>
              </a:rPr>
              <a:t> – </a:t>
            </a:r>
            <a:r>
              <a:rPr lang="fr-FR" sz="1200">
                <a:solidFill>
                  <a:schemeClr val="bg1"/>
                </a:solidFill>
                <a:latin typeface="Montserrat"/>
                <a:ea typeface="Montserrat"/>
                <a:cs typeface="Montserrat"/>
              </a:rPr>
              <a:t>Chef de travail</a:t>
            </a:r>
          </a:p>
          <a:p>
            <a:pPr>
              <a:buChar char="•"/>
            </a:pPr>
            <a:r>
              <a:rPr lang="fr-FR" sz="1400">
                <a:solidFill>
                  <a:schemeClr val="bg1"/>
                </a:solidFill>
                <a:latin typeface="Montserrat"/>
                <a:ea typeface="Montserrat"/>
                <a:cs typeface="Montserrat"/>
              </a:rPr>
              <a:t>Emilie </a:t>
            </a:r>
            <a:r>
              <a:rPr lang="fr-FR" sz="1400" err="1">
                <a:solidFill>
                  <a:schemeClr val="bg1"/>
                </a:solidFill>
                <a:latin typeface="Montserrat"/>
                <a:ea typeface="Montserrat"/>
                <a:cs typeface="Montserrat"/>
              </a:rPr>
              <a:t>Vaudrin</a:t>
            </a:r>
            <a:r>
              <a:rPr lang="fr-FR" sz="1400">
                <a:solidFill>
                  <a:schemeClr val="bg1"/>
                </a:solidFill>
                <a:latin typeface="Montserrat"/>
                <a:ea typeface="Montserrat"/>
                <a:cs typeface="Montserrat"/>
              </a:rPr>
              <a:t> - </a:t>
            </a:r>
            <a:r>
              <a:rPr lang="fr-FR" sz="1200">
                <a:solidFill>
                  <a:schemeClr val="bg1"/>
                </a:solidFill>
                <a:latin typeface="Montserrat"/>
                <a:ea typeface="Montserrat"/>
                <a:cs typeface="Montserrat"/>
              </a:rPr>
              <a:t>Secrétaire</a:t>
            </a:r>
          </a:p>
          <a:p>
            <a:pPr>
              <a:buChar char="•"/>
            </a:pPr>
            <a:r>
              <a:rPr lang="fr-FR" sz="1400">
                <a:solidFill>
                  <a:schemeClr val="bg1"/>
                </a:solidFill>
                <a:latin typeface="Montserrat"/>
                <a:ea typeface="Montserrat"/>
                <a:cs typeface="Montserrat"/>
              </a:rPr>
              <a:t>Farid El </a:t>
            </a:r>
            <a:r>
              <a:rPr lang="fr-FR" sz="1400" err="1">
                <a:solidFill>
                  <a:schemeClr val="bg1"/>
                </a:solidFill>
                <a:latin typeface="Montserrat"/>
                <a:ea typeface="Montserrat"/>
                <a:cs typeface="Montserrat"/>
              </a:rPr>
              <a:t>Fakhry</a:t>
            </a:r>
            <a:r>
              <a:rPr lang="fr-FR" sz="1400">
                <a:solidFill>
                  <a:schemeClr val="bg1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fr-FR" sz="1200">
                <a:solidFill>
                  <a:schemeClr val="bg1"/>
                </a:solidFill>
                <a:latin typeface="Montserrat"/>
                <a:ea typeface="Montserrat"/>
                <a:cs typeface="Montserrat"/>
              </a:rPr>
              <a:t>– Git Master</a:t>
            </a:r>
          </a:p>
          <a:p>
            <a:pPr>
              <a:buChar char="•"/>
            </a:pPr>
            <a:r>
              <a:rPr lang="fr-FR" sz="1400">
                <a:solidFill>
                  <a:schemeClr val="bg1"/>
                </a:solidFill>
                <a:latin typeface="Montserrat"/>
                <a:ea typeface="Montserrat"/>
                <a:cs typeface="Montserrat"/>
              </a:rPr>
              <a:t>Julio Dandjinou – G</a:t>
            </a:r>
            <a:r>
              <a:rPr lang="fr-FR" sz="1200">
                <a:solidFill>
                  <a:schemeClr val="bg1"/>
                </a:solidFill>
                <a:latin typeface="Montserrat"/>
                <a:ea typeface="Montserrat"/>
                <a:cs typeface="Montserrat"/>
              </a:rPr>
              <a:t>ardien d'avancement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A2C669-ACF1-4B04-98BE-8102B125E8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8BCFF400-845E-4F3B-8B6D-50140306EC00}"/>
              </a:ext>
            </a:extLst>
          </p:cNvPr>
          <p:cNvSpPr txBox="1"/>
          <p:nvPr/>
        </p:nvSpPr>
        <p:spPr>
          <a:xfrm>
            <a:off x="29497" y="4653731"/>
            <a:ext cx="789039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Émilie Vaudrin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4182C55-3D36-4783-A4C3-9AF3035FAF83}"/>
              </a:ext>
            </a:extLst>
          </p:cNvPr>
          <p:cNvGrpSpPr/>
          <p:nvPr/>
        </p:nvGrpSpPr>
        <p:grpSpPr>
          <a:xfrm>
            <a:off x="1163515" y="1203081"/>
            <a:ext cx="2902297" cy="3041440"/>
            <a:chOff x="1163515" y="1203081"/>
            <a:chExt cx="2902297" cy="3041440"/>
          </a:xfrm>
        </p:grpSpPr>
        <p:pic>
          <p:nvPicPr>
            <p:cNvPr id="8" name="Picture 8" descr="Graphical user interface, application, icon&#10;&#10;Description automatically generated">
              <a:extLst>
                <a:ext uri="{FF2B5EF4-FFF2-40B4-BE49-F238E27FC236}">
                  <a16:creationId xmlns:a16="http://schemas.microsoft.com/office/drawing/2014/main" id="{C48309AC-3082-476F-BFC3-2A9742AD7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3515" y="1203081"/>
              <a:ext cx="2895600" cy="2895600"/>
            </a:xfrm>
            <a:prstGeom prst="rect">
              <a:avLst/>
            </a:prstGeom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68BB3B54-B250-4F5A-9772-43DF4E6478FC}"/>
                </a:ext>
              </a:extLst>
            </p:cNvPr>
            <p:cNvSpPr txBox="1"/>
            <p:nvPr/>
          </p:nvSpPr>
          <p:spPr>
            <a:xfrm>
              <a:off x="1165608" y="4013689"/>
              <a:ext cx="2900204" cy="2308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sz="900" b="1">
                  <a:solidFill>
                    <a:srgbClr val="A5A5A5"/>
                  </a:solidFill>
                </a:rPr>
                <a:t>Figure 1</a:t>
              </a:r>
              <a:r>
                <a:rPr lang="fr-FR" sz="900">
                  <a:solidFill>
                    <a:srgbClr val="A5A5A5"/>
                  </a:solidFill>
                </a:rPr>
                <a:t>: Logo cycle de personne [1]</a:t>
              </a:r>
              <a:endParaRPr lang="fr-FR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F7AB1C7-569A-49A1-BAFB-6A2C4A19534F}"/>
              </a:ext>
            </a:extLst>
          </p:cNvPr>
          <p:cNvSpPr txBox="1"/>
          <p:nvPr/>
        </p:nvSpPr>
        <p:spPr>
          <a:xfrm>
            <a:off x="2432" y="1406863"/>
            <a:ext cx="955742" cy="21390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700">
                <a:solidFill>
                  <a:schemeClr val="accent1"/>
                </a:solidFill>
                <a:latin typeface="Quicksand"/>
                <a:cs typeface="Segoe UI"/>
              </a:rPr>
              <a:t>I- Introduction​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​II 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chemeClr val="bg1"/>
                </a:solidFill>
                <a:latin typeface="Quicksand"/>
                <a:cs typeface="Segoe UI"/>
              </a:rPr>
              <a:t>II– Architecture</a:t>
            </a:r>
            <a:endParaRPr lang="en-US">
              <a:solidFill>
                <a:schemeClr val="bg1"/>
              </a:solidFill>
              <a:latin typeface="Quicksand"/>
            </a:endParaRPr>
          </a:p>
          <a:p>
            <a:endParaRPr lang="fr-FR" sz="700">
              <a:solidFill>
                <a:srgbClr val="F3F3F3"/>
              </a:solidFill>
              <a:latin typeface="Quicksand"/>
              <a:cs typeface="Segoe UI"/>
            </a:endParaRPr>
          </a:p>
          <a:p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III- Affichages des drones</a:t>
            </a:r>
          </a:p>
          <a:p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II​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chemeClr val="bg1"/>
                </a:solidFill>
                <a:latin typeface="Quicksand"/>
                <a:cs typeface="Segoe UI"/>
              </a:rPr>
              <a:t>IV – Gestion carte</a:t>
            </a:r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endParaRPr lang="en-US">
              <a:latin typeface="Quicksand"/>
            </a:endParaRPr>
          </a:p>
          <a:p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V – Commandes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utilisateur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VI – Assurance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qualité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VII - Conclusion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947224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1288378" y="518923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fr-CA"/>
              <a:t>Description du projet</a:t>
            </a:r>
            <a:endParaRPr lang="fr-FR"/>
          </a:p>
        </p:txBody>
      </p:sp>
      <p:sp>
        <p:nvSpPr>
          <p:cNvPr id="137" name="Google Shape;137;p20"/>
          <p:cNvSpPr txBox="1">
            <a:spLocks noGrp="1"/>
          </p:cNvSpPr>
          <p:nvPr>
            <p:ph type="body" idx="1"/>
          </p:nvPr>
        </p:nvSpPr>
        <p:spPr>
          <a:xfrm>
            <a:off x="1498850" y="1192298"/>
            <a:ext cx="3147740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fr-CA" b="1"/>
              <a:t>Mise en situation</a:t>
            </a:r>
            <a:r>
              <a:rPr lang="en" b="1"/>
              <a:t> </a:t>
            </a:r>
          </a:p>
          <a:p>
            <a:pPr marL="285750" indent="-285750">
              <a:buFont typeface="Courier New"/>
              <a:buChar char="o"/>
            </a:pPr>
            <a:r>
              <a:rPr lang="en">
                <a:solidFill>
                  <a:schemeClr val="bg1"/>
                </a:solidFill>
              </a:rPr>
              <a:t>Problématique</a:t>
            </a:r>
          </a:p>
          <a:p>
            <a:pPr marL="742950" lvl="1">
              <a:buFont typeface="Courier New"/>
              <a:buChar char="o"/>
            </a:pPr>
            <a:r>
              <a:rPr lang="en">
                <a:solidFill>
                  <a:schemeClr val="bg1"/>
                </a:solidFill>
              </a:rPr>
              <a:t>Limitation des robots de grande taille (km parcourue)</a:t>
            </a:r>
          </a:p>
          <a:p>
            <a:pPr marL="0" indent="0">
              <a:buNone/>
            </a:pPr>
            <a:endParaRPr lang="en">
              <a:solidFill>
                <a:schemeClr val="bg1"/>
              </a:solidFill>
            </a:endParaRPr>
          </a:p>
          <a:p>
            <a:pPr marL="285750" indent="-285750">
              <a:buFont typeface="Courier New"/>
              <a:buChar char="o"/>
            </a:pPr>
            <a:r>
              <a:rPr lang="en">
                <a:solidFill>
                  <a:schemeClr val="bg1"/>
                </a:solidFill>
              </a:rPr>
              <a:t>But</a:t>
            </a:r>
          </a:p>
          <a:p>
            <a:pPr marL="742950" lvl="1">
              <a:buFont typeface="Courier New"/>
              <a:buChar char="o"/>
            </a:pPr>
            <a:r>
              <a:rPr lang="en">
                <a:solidFill>
                  <a:schemeClr val="bg1"/>
                </a:solidFill>
              </a:rPr>
              <a:t>Autre option : Envoyer plusieurs robots pour couvrir plus de terrain</a:t>
            </a:r>
          </a:p>
          <a:p>
            <a:pPr marL="0" indent="0">
              <a:buNone/>
            </a:pPr>
            <a:endParaRPr lang="en"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2"/>
          </p:nvPr>
        </p:nvSpPr>
        <p:spPr>
          <a:xfrm>
            <a:off x="5525812" y="1192298"/>
            <a:ext cx="3290614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fr-CA" b="1"/>
              <a:t>Besoin du projet</a:t>
            </a:r>
          </a:p>
          <a:p>
            <a:pPr marL="285750" indent="-285750">
              <a:buFont typeface="Courier New"/>
              <a:buChar char="o"/>
            </a:pPr>
            <a:r>
              <a:rPr lang="fr-CA"/>
              <a:t>Couvrir plus de terrain</a:t>
            </a:r>
          </a:p>
          <a:p>
            <a:pPr marL="285750" indent="-285750">
              <a:buFont typeface="Courier New"/>
              <a:buChar char="o"/>
            </a:pPr>
            <a:r>
              <a:rPr lang="fr-CA"/>
              <a:t>Pouvoir communiquer entre eux</a:t>
            </a:r>
            <a:endParaRPr lang="fr-CA" b="1"/>
          </a:p>
          <a:p>
            <a:pPr marL="285750" indent="-285750">
              <a:buFont typeface="Courier New"/>
              <a:buChar char="o"/>
            </a:pPr>
            <a:r>
              <a:rPr lang="fr-CA"/>
              <a:t>Être capable de les contrôler de la station au sol</a:t>
            </a:r>
          </a:p>
          <a:p>
            <a:pPr marL="285750" indent="-285750">
              <a:buFont typeface="Courier New"/>
              <a:buChar char="o"/>
            </a:pPr>
            <a:r>
              <a:rPr lang="fr-CA"/>
              <a:t>Montrer les données qui sont généré par les drones. </a:t>
            </a:r>
          </a:p>
          <a:p>
            <a:pPr marL="285750" indent="-285750">
              <a:buFont typeface="Courier New"/>
              <a:buChar char="o"/>
            </a:pPr>
            <a:endParaRPr lang="fr-CA" b="1"/>
          </a:p>
          <a:p>
            <a:pPr marL="0" indent="0">
              <a:buNone/>
            </a:pPr>
            <a:endParaRPr lang="en"/>
          </a:p>
        </p:txBody>
      </p:sp>
      <p:sp>
        <p:nvSpPr>
          <p:cNvPr id="140" name="Google Shape;140;p20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dirty="0"/>
              <a:t>5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B06A38-33BD-457E-9310-E1165DA6A2FF}"/>
              </a:ext>
            </a:extLst>
          </p:cNvPr>
          <p:cNvSpPr txBox="1"/>
          <p:nvPr/>
        </p:nvSpPr>
        <p:spPr>
          <a:xfrm>
            <a:off x="2432" y="1406863"/>
            <a:ext cx="955742" cy="21390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700">
                <a:solidFill>
                  <a:schemeClr val="accent1"/>
                </a:solidFill>
                <a:latin typeface="Quicksand"/>
                <a:cs typeface="Segoe UI"/>
              </a:rPr>
              <a:t>I- Introduction​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​II 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chemeClr val="bg1"/>
                </a:solidFill>
                <a:latin typeface="Quicksand"/>
                <a:cs typeface="Segoe UI"/>
              </a:rPr>
              <a:t>II– Architecture</a:t>
            </a:r>
            <a:endParaRPr lang="en-US">
              <a:solidFill>
                <a:schemeClr val="bg1"/>
              </a:solidFill>
              <a:latin typeface="Quicksand"/>
            </a:endParaRPr>
          </a:p>
          <a:p>
            <a:endParaRPr lang="fr-FR" sz="700">
              <a:solidFill>
                <a:srgbClr val="F3F3F3"/>
              </a:solidFill>
              <a:latin typeface="Quicksand"/>
              <a:cs typeface="Segoe UI"/>
            </a:endParaRPr>
          </a:p>
          <a:p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III- Affichages des drones</a:t>
            </a:r>
          </a:p>
          <a:p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II​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chemeClr val="bg1"/>
                </a:solidFill>
                <a:latin typeface="Quicksand"/>
                <a:cs typeface="Segoe UI"/>
              </a:rPr>
              <a:t>IV – Gestion carte</a:t>
            </a:r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endParaRPr lang="en-US">
              <a:latin typeface="Quicksand"/>
            </a:endParaRPr>
          </a:p>
          <a:p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V – Commandes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utilisateur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VI – Assurance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qualité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VII - Conclusion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</p:txBody>
      </p:sp>
      <p:sp>
        <p:nvSpPr>
          <p:cNvPr id="3" name="ZoneTexte 12">
            <a:extLst>
              <a:ext uri="{FF2B5EF4-FFF2-40B4-BE49-F238E27FC236}">
                <a16:creationId xmlns:a16="http://schemas.microsoft.com/office/drawing/2014/main" id="{55672A5F-FCF8-4003-A303-41CCAA314CF2}"/>
              </a:ext>
            </a:extLst>
          </p:cNvPr>
          <p:cNvSpPr txBox="1"/>
          <p:nvPr/>
        </p:nvSpPr>
        <p:spPr>
          <a:xfrm>
            <a:off x="21430" y="4754165"/>
            <a:ext cx="90368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000">
                <a:solidFill>
                  <a:schemeClr val="bg1"/>
                </a:solidFill>
              </a:rPr>
              <a:t>Émilie </a:t>
            </a:r>
            <a:r>
              <a:rPr lang="fr-FR" sz="1000" err="1">
                <a:solidFill>
                  <a:schemeClr val="bg1"/>
                </a:solidFill>
              </a:rPr>
              <a:t>Vaudrin</a:t>
            </a:r>
          </a:p>
          <a:p>
            <a:endParaRPr lang="fr-FR" sz="1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1"/>
          <p:cNvSpPr txBox="1">
            <a:spLocks noGrp="1"/>
          </p:cNvSpPr>
          <p:nvPr>
            <p:ph type="title"/>
          </p:nvPr>
        </p:nvSpPr>
        <p:spPr>
          <a:xfrm>
            <a:off x="1492897" y="507977"/>
            <a:ext cx="6780610" cy="3509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/>
              <a:t>Gestion du projet</a:t>
            </a:r>
          </a:p>
        </p:txBody>
      </p:sp>
      <p:sp>
        <p:nvSpPr>
          <p:cNvPr id="447" name="Google Shape;447;p4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448" name="Google Shape;448;p41"/>
          <p:cNvSpPr/>
          <p:nvPr/>
        </p:nvSpPr>
        <p:spPr>
          <a:xfrm>
            <a:off x="1135928" y="1363400"/>
            <a:ext cx="3690047" cy="1584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r>
              <a:rPr lang="en" b="1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GIT LAB</a:t>
            </a:r>
            <a:endParaRPr lang="en" b="1">
              <a:solidFill>
                <a:schemeClr val="lt2"/>
              </a:solidFill>
              <a:latin typeface="Quicksand"/>
              <a:ea typeface="Quicksand"/>
              <a:cs typeface="Quicksand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">
                <a:solidFill>
                  <a:schemeClr val="lt2"/>
                </a:solidFill>
                <a:latin typeface="Quicksand"/>
                <a:ea typeface="Quicksand"/>
                <a:cs typeface="Quicksand"/>
              </a:rPr>
              <a:t>Organisation du git lab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">
                <a:solidFill>
                  <a:schemeClr val="lt2"/>
                </a:solidFill>
                <a:latin typeface="Quicksand"/>
                <a:ea typeface="Quicksand"/>
                <a:cs typeface="Quicksand"/>
              </a:rPr>
              <a:t>Comment on s'en ai servi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">
                <a:solidFill>
                  <a:schemeClr val="lt2"/>
                </a:solidFill>
                <a:latin typeface="Quicksand"/>
                <a:ea typeface="Quicksand"/>
                <a:cs typeface="Quicksand"/>
              </a:rPr>
              <a:t>Nos règles</a:t>
            </a:r>
          </a:p>
        </p:txBody>
      </p:sp>
      <p:sp>
        <p:nvSpPr>
          <p:cNvPr id="449" name="Google Shape;449;p41"/>
          <p:cNvSpPr/>
          <p:nvPr/>
        </p:nvSpPr>
        <p:spPr>
          <a:xfrm>
            <a:off x="4992765" y="1363400"/>
            <a:ext cx="3690047" cy="1584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algn="r">
              <a:buSzPts val="1100"/>
            </a:pPr>
            <a:r>
              <a:rPr lang="en" b="1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ÉCHÉANCE</a:t>
            </a:r>
            <a:endParaRPr lang="en" b="1">
              <a:solidFill>
                <a:schemeClr val="lt2"/>
              </a:solidFill>
              <a:latin typeface="Quicksand"/>
              <a:ea typeface="Quicksand"/>
              <a:cs typeface="Quicksand"/>
            </a:endParaRPr>
          </a:p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">
                <a:solidFill>
                  <a:schemeClr val="lt2"/>
                </a:solidFill>
                <a:latin typeface="Quicksand"/>
                <a:ea typeface="Quicksand"/>
                <a:cs typeface="Quicksand"/>
              </a:rPr>
              <a:t>Suivi de notre échéancier</a:t>
            </a:r>
          </a:p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">
                <a:solidFill>
                  <a:schemeClr val="lt2"/>
                </a:solidFill>
                <a:latin typeface="Quicksand"/>
                <a:ea typeface="Quicksand"/>
                <a:cs typeface="Quicksand"/>
              </a:rPr>
              <a:t>Modification apporté</a:t>
            </a:r>
          </a:p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">
                <a:solidFill>
                  <a:schemeClr val="lt2"/>
                </a:solidFill>
                <a:latin typeface="Quicksand"/>
                <a:ea typeface="Quicksand"/>
                <a:cs typeface="Quicksand"/>
              </a:rPr>
              <a:t>Date importante</a:t>
            </a:r>
          </a:p>
        </p:txBody>
      </p:sp>
      <p:sp>
        <p:nvSpPr>
          <p:cNvPr id="450" name="Google Shape;450;p41"/>
          <p:cNvSpPr/>
          <p:nvPr/>
        </p:nvSpPr>
        <p:spPr>
          <a:xfrm>
            <a:off x="1135928" y="3121900"/>
            <a:ext cx="3690047" cy="1584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Distribution des tâches dans l'équipe</a:t>
            </a:r>
            <a:endParaRPr lang="en">
              <a:solidFill>
                <a:schemeClr val="lt2"/>
              </a:solidFill>
              <a:latin typeface="Quicksand"/>
              <a:ea typeface="Quicksand"/>
              <a:cs typeface="Quicksand"/>
            </a:endParaRPr>
          </a:p>
          <a:p>
            <a:pPr>
              <a:spcBef>
                <a:spcPts val="600"/>
              </a:spcBef>
              <a:buSzPts val="1100"/>
            </a:pPr>
            <a:r>
              <a:rPr lang="en">
                <a:solidFill>
                  <a:schemeClr val="lt2"/>
                </a:solidFill>
                <a:latin typeface="Quicksand"/>
                <a:ea typeface="Quicksand"/>
                <a:cs typeface="Quicksand"/>
              </a:rPr>
              <a:t>Distribution des rôles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</a:pPr>
            <a:r>
              <a:rPr lang="en" b="1">
                <a:solidFill>
                  <a:schemeClr val="lt2"/>
                </a:solidFill>
                <a:latin typeface="Quicksand"/>
                <a:ea typeface="Quicksand"/>
                <a:cs typeface="Quicksand"/>
              </a:rPr>
              <a:t>DISTRIBUTION</a:t>
            </a:r>
          </a:p>
        </p:txBody>
      </p:sp>
      <p:sp>
        <p:nvSpPr>
          <p:cNvPr id="451" name="Google Shape;451;p41"/>
          <p:cNvSpPr/>
          <p:nvPr/>
        </p:nvSpPr>
        <p:spPr>
          <a:xfrm>
            <a:off x="4992765" y="3121900"/>
            <a:ext cx="3690047" cy="1584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algn="r">
              <a:lnSpc>
                <a:spcPct val="200000"/>
              </a:lnSpc>
              <a:buClr>
                <a:schemeClr val="dk1"/>
              </a:buClr>
              <a:buSzPts val="1100"/>
            </a:pPr>
            <a:r>
              <a:rPr lang="en">
                <a:solidFill>
                  <a:schemeClr val="lt2"/>
                </a:solidFill>
                <a:latin typeface="Quicksand"/>
              </a:rPr>
              <a:t>Nos rencontres</a:t>
            </a:r>
            <a:endParaRPr lang="fr-FR">
              <a:solidFill>
                <a:schemeClr val="lt2"/>
              </a:solidFill>
            </a:endParaRPr>
          </a:p>
          <a:p>
            <a:pPr algn="r">
              <a:lnSpc>
                <a:spcPct val="200000"/>
              </a:lnSpc>
              <a:buSzPts val="1100"/>
            </a:pPr>
            <a:r>
              <a:rPr lang="en">
                <a:solidFill>
                  <a:schemeClr val="lt2"/>
                </a:solidFill>
                <a:latin typeface="Quicksand"/>
                <a:ea typeface="Quicksand"/>
                <a:cs typeface="Quicksand"/>
              </a:rPr>
              <a:t>Gestion des remises</a:t>
            </a: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lt2"/>
                </a:solidFill>
                <a:latin typeface="Quicksand"/>
                <a:ea typeface="Quicksand"/>
                <a:cs typeface="Quicksand"/>
              </a:rPr>
              <a:t>ORGANISATION</a:t>
            </a:r>
          </a:p>
        </p:txBody>
      </p:sp>
      <p:sp>
        <p:nvSpPr>
          <p:cNvPr id="452" name="Google Shape;452;p41"/>
          <p:cNvSpPr/>
          <p:nvPr/>
        </p:nvSpPr>
        <p:spPr>
          <a:xfrm>
            <a:off x="3616807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1"/>
          <p:cNvSpPr/>
          <p:nvPr/>
        </p:nvSpPr>
        <p:spPr>
          <a:xfrm rot="5400000">
            <a:off x="3784302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1"/>
          <p:cNvSpPr/>
          <p:nvPr/>
        </p:nvSpPr>
        <p:spPr>
          <a:xfrm rot="10800000">
            <a:off x="3784302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41"/>
          <p:cNvSpPr/>
          <p:nvPr/>
        </p:nvSpPr>
        <p:spPr>
          <a:xfrm rot="-5400000">
            <a:off x="3616807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991;p47">
            <a:extLst>
              <a:ext uri="{FF2B5EF4-FFF2-40B4-BE49-F238E27FC236}">
                <a16:creationId xmlns:a16="http://schemas.microsoft.com/office/drawing/2014/main" id="{66A28284-3265-4DEA-BA7E-1B84205FB1C0}"/>
              </a:ext>
            </a:extLst>
          </p:cNvPr>
          <p:cNvGrpSpPr/>
          <p:nvPr/>
        </p:nvGrpSpPr>
        <p:grpSpPr>
          <a:xfrm>
            <a:off x="5182569" y="2082545"/>
            <a:ext cx="468765" cy="552044"/>
            <a:chOff x="5973900" y="318475"/>
            <a:chExt cx="401900" cy="380575"/>
          </a:xfrm>
        </p:grpSpPr>
        <p:sp>
          <p:nvSpPr>
            <p:cNvPr id="20" name="Google Shape;992;p47">
              <a:extLst>
                <a:ext uri="{FF2B5EF4-FFF2-40B4-BE49-F238E27FC236}">
                  <a16:creationId xmlns:a16="http://schemas.microsoft.com/office/drawing/2014/main" id="{9D387031-B169-4062-AFEA-80308DD559DE}"/>
                </a:ext>
              </a:extLst>
            </p:cNvPr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93;p47">
              <a:extLst>
                <a:ext uri="{FF2B5EF4-FFF2-40B4-BE49-F238E27FC236}">
                  <a16:creationId xmlns:a16="http://schemas.microsoft.com/office/drawing/2014/main" id="{5536EBAC-2898-443D-A1E3-A589428390DB}"/>
                </a:ext>
              </a:extLst>
            </p:cNvPr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94;p47">
              <a:extLst>
                <a:ext uri="{FF2B5EF4-FFF2-40B4-BE49-F238E27FC236}">
                  <a16:creationId xmlns:a16="http://schemas.microsoft.com/office/drawing/2014/main" id="{6139D137-8607-4B66-A7B0-FF4E5D890E4B}"/>
                </a:ext>
              </a:extLst>
            </p:cNvPr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95;p47">
              <a:extLst>
                <a:ext uri="{FF2B5EF4-FFF2-40B4-BE49-F238E27FC236}">
                  <a16:creationId xmlns:a16="http://schemas.microsoft.com/office/drawing/2014/main" id="{6E9A42A8-47EC-4BF2-A43A-9CCD13BDF6DA}"/>
                </a:ext>
              </a:extLst>
            </p:cNvPr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96;p47">
              <a:extLst>
                <a:ext uri="{FF2B5EF4-FFF2-40B4-BE49-F238E27FC236}">
                  <a16:creationId xmlns:a16="http://schemas.microsoft.com/office/drawing/2014/main" id="{FF5D4D01-13A9-4A3B-9188-86C01875016B}"/>
                </a:ext>
              </a:extLst>
            </p:cNvPr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97;p47">
              <a:extLst>
                <a:ext uri="{FF2B5EF4-FFF2-40B4-BE49-F238E27FC236}">
                  <a16:creationId xmlns:a16="http://schemas.microsoft.com/office/drawing/2014/main" id="{DA4DAAA6-B88B-4B50-936C-EC8757A9D55E}"/>
                </a:ext>
              </a:extLst>
            </p:cNvPr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98;p47">
              <a:extLst>
                <a:ext uri="{FF2B5EF4-FFF2-40B4-BE49-F238E27FC236}">
                  <a16:creationId xmlns:a16="http://schemas.microsoft.com/office/drawing/2014/main" id="{24A4634F-4651-434C-8D52-1C8F2C9E204E}"/>
                </a:ext>
              </a:extLst>
            </p:cNvPr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99;p47">
              <a:extLst>
                <a:ext uri="{FF2B5EF4-FFF2-40B4-BE49-F238E27FC236}">
                  <a16:creationId xmlns:a16="http://schemas.microsoft.com/office/drawing/2014/main" id="{92BE998A-8D91-4CAC-8218-2F6429B19BFD}"/>
                </a:ext>
              </a:extLst>
            </p:cNvPr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00;p47">
              <a:extLst>
                <a:ext uri="{FF2B5EF4-FFF2-40B4-BE49-F238E27FC236}">
                  <a16:creationId xmlns:a16="http://schemas.microsoft.com/office/drawing/2014/main" id="{5DBF06EC-2FEA-4BD2-965C-F673BD475C5B}"/>
                </a:ext>
              </a:extLst>
            </p:cNvPr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01;p47">
              <a:extLst>
                <a:ext uri="{FF2B5EF4-FFF2-40B4-BE49-F238E27FC236}">
                  <a16:creationId xmlns:a16="http://schemas.microsoft.com/office/drawing/2014/main" id="{07F19955-4711-4DCE-BFF5-2E5A1C0F9A06}"/>
                </a:ext>
              </a:extLst>
            </p:cNvPr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02;p47">
              <a:extLst>
                <a:ext uri="{FF2B5EF4-FFF2-40B4-BE49-F238E27FC236}">
                  <a16:creationId xmlns:a16="http://schemas.microsoft.com/office/drawing/2014/main" id="{F79AC361-0A51-4690-87B4-2F5EB8D73720}"/>
                </a:ext>
              </a:extLst>
            </p:cNvPr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03;p47">
              <a:extLst>
                <a:ext uri="{FF2B5EF4-FFF2-40B4-BE49-F238E27FC236}">
                  <a16:creationId xmlns:a16="http://schemas.microsoft.com/office/drawing/2014/main" id="{17AE5FE9-C798-447F-96E7-A444D6ACD567}"/>
                </a:ext>
              </a:extLst>
            </p:cNvPr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04;p47">
              <a:extLst>
                <a:ext uri="{FF2B5EF4-FFF2-40B4-BE49-F238E27FC236}">
                  <a16:creationId xmlns:a16="http://schemas.microsoft.com/office/drawing/2014/main" id="{A19BF980-8383-446A-894E-583B97751B51}"/>
                </a:ext>
              </a:extLst>
            </p:cNvPr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05;p47">
              <a:extLst>
                <a:ext uri="{FF2B5EF4-FFF2-40B4-BE49-F238E27FC236}">
                  <a16:creationId xmlns:a16="http://schemas.microsoft.com/office/drawing/2014/main" id="{37F30601-B0E8-4F8B-B45F-BCF8E101BC78}"/>
                </a:ext>
              </a:extLst>
            </p:cNvPr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847;p47">
            <a:extLst>
              <a:ext uri="{FF2B5EF4-FFF2-40B4-BE49-F238E27FC236}">
                <a16:creationId xmlns:a16="http://schemas.microsoft.com/office/drawing/2014/main" id="{D08AAAAE-0CAA-4110-A5A2-A5B4FDCC9E4D}"/>
              </a:ext>
            </a:extLst>
          </p:cNvPr>
          <p:cNvGrpSpPr/>
          <p:nvPr/>
        </p:nvGrpSpPr>
        <p:grpSpPr>
          <a:xfrm>
            <a:off x="4129946" y="3302832"/>
            <a:ext cx="524199" cy="525530"/>
            <a:chOff x="3292425" y="3664250"/>
            <a:chExt cx="397025" cy="391525"/>
          </a:xfrm>
        </p:grpSpPr>
        <p:sp>
          <p:nvSpPr>
            <p:cNvPr id="36" name="Google Shape;848;p47">
              <a:extLst>
                <a:ext uri="{FF2B5EF4-FFF2-40B4-BE49-F238E27FC236}">
                  <a16:creationId xmlns:a16="http://schemas.microsoft.com/office/drawing/2014/main" id="{94309CCB-D979-4CCE-8180-653F3505D35D}"/>
                </a:ext>
              </a:extLst>
            </p:cNvPr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49;p47">
              <a:extLst>
                <a:ext uri="{FF2B5EF4-FFF2-40B4-BE49-F238E27FC236}">
                  <a16:creationId xmlns:a16="http://schemas.microsoft.com/office/drawing/2014/main" id="{0C0DC550-DA45-4CE6-8301-B64CAAF08E10}"/>
                </a:ext>
              </a:extLst>
            </p:cNvPr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50;p47">
              <a:extLst>
                <a:ext uri="{FF2B5EF4-FFF2-40B4-BE49-F238E27FC236}">
                  <a16:creationId xmlns:a16="http://schemas.microsoft.com/office/drawing/2014/main" id="{C661C1B3-9563-4C84-96C0-EF15D84A6560}"/>
                </a:ext>
              </a:extLst>
            </p:cNvPr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Graphique 7" descr="Hiérarchie contour">
            <a:extLst>
              <a:ext uri="{FF2B5EF4-FFF2-40B4-BE49-F238E27FC236}">
                <a16:creationId xmlns:a16="http://schemas.microsoft.com/office/drawing/2014/main" id="{8F8D069E-7E47-4C72-859D-E786512771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8972" y="3263503"/>
            <a:ext cx="616744" cy="61079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6C39C19-7A17-4A9A-ABAE-E4DC89CC77B9}"/>
              </a:ext>
            </a:extLst>
          </p:cNvPr>
          <p:cNvSpPr txBox="1"/>
          <p:nvPr/>
        </p:nvSpPr>
        <p:spPr>
          <a:xfrm>
            <a:off x="21430" y="4754165"/>
            <a:ext cx="90368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000">
                <a:solidFill>
                  <a:schemeClr val="bg1"/>
                </a:solidFill>
              </a:rPr>
              <a:t>Émilie Vaudrin</a:t>
            </a:r>
          </a:p>
          <a:p>
            <a:endParaRPr lang="fr-FR" sz="1000">
              <a:solidFill>
                <a:schemeClr val="bg1"/>
              </a:solidFill>
            </a:endParaRP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F0A2D74D-9310-422B-87C3-C23CC4969485}"/>
              </a:ext>
            </a:extLst>
          </p:cNvPr>
          <p:cNvGrpSpPr/>
          <p:nvPr/>
        </p:nvGrpSpPr>
        <p:grpSpPr>
          <a:xfrm>
            <a:off x="3577211" y="2084221"/>
            <a:ext cx="1374110" cy="935166"/>
            <a:chOff x="3438000" y="2140743"/>
            <a:chExt cx="1523008" cy="1019567"/>
          </a:xfrm>
        </p:grpSpPr>
        <p:pic>
          <p:nvPicPr>
            <p:cNvPr id="2" name="Image 2">
              <a:extLst>
                <a:ext uri="{FF2B5EF4-FFF2-40B4-BE49-F238E27FC236}">
                  <a16:creationId xmlns:a16="http://schemas.microsoft.com/office/drawing/2014/main" id="{FEBCD3C3-49BB-4C18-928F-115EC6B92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4010026" y="2140743"/>
              <a:ext cx="683419" cy="659606"/>
            </a:xfrm>
            <a:prstGeom prst="rect">
              <a:avLst/>
            </a:prstGeom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74439628-A251-4097-AA26-2B1AC9DA6D4D}"/>
                </a:ext>
              </a:extLst>
            </p:cNvPr>
            <p:cNvSpPr txBox="1"/>
            <p:nvPr/>
          </p:nvSpPr>
          <p:spPr>
            <a:xfrm>
              <a:off x="3438000" y="2757645"/>
              <a:ext cx="1523008" cy="402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900" b="1">
                  <a:solidFill>
                    <a:schemeClr val="bg1">
                      <a:lumMod val="95000"/>
                    </a:schemeClr>
                  </a:solidFill>
                </a:rPr>
                <a:t>Figure 2</a:t>
              </a:r>
              <a:r>
                <a:rPr lang="fr-FR" sz="900">
                  <a:solidFill>
                    <a:schemeClr val="bg1">
                      <a:lumMod val="95000"/>
                    </a:schemeClr>
                  </a:solidFill>
                </a:rPr>
                <a:t> : Logo </a:t>
              </a:r>
              <a:r>
                <a:rPr lang="fr-FR" sz="900" err="1">
                  <a:solidFill>
                    <a:schemeClr val="bg1">
                      <a:lumMod val="95000"/>
                    </a:schemeClr>
                  </a:solidFill>
                </a:rPr>
                <a:t>GitLab</a:t>
              </a:r>
              <a:endParaRPr lang="fr-FR" sz="90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fr-FR" sz="900">
                  <a:solidFill>
                    <a:schemeClr val="bg1">
                      <a:lumMod val="95000"/>
                    </a:schemeClr>
                  </a:solidFill>
                </a:rPr>
                <a:t>[2]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9FDA219-5827-46F9-B2B8-E8AB825DB36D}"/>
              </a:ext>
            </a:extLst>
          </p:cNvPr>
          <p:cNvSpPr txBox="1"/>
          <p:nvPr/>
        </p:nvSpPr>
        <p:spPr>
          <a:xfrm>
            <a:off x="2432" y="1406863"/>
            <a:ext cx="955742" cy="21390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700">
                <a:solidFill>
                  <a:schemeClr val="accent1"/>
                </a:solidFill>
                <a:latin typeface="Quicksand"/>
                <a:cs typeface="Segoe UI"/>
              </a:rPr>
              <a:t>I- Introduction​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​II 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chemeClr val="bg1"/>
                </a:solidFill>
                <a:latin typeface="Quicksand"/>
                <a:cs typeface="Segoe UI"/>
              </a:rPr>
              <a:t>II– Architecture</a:t>
            </a:r>
            <a:endParaRPr lang="en-US">
              <a:solidFill>
                <a:schemeClr val="bg1"/>
              </a:solidFill>
              <a:latin typeface="Quicksand"/>
            </a:endParaRPr>
          </a:p>
          <a:p>
            <a:endParaRPr lang="fr-FR" sz="700">
              <a:solidFill>
                <a:srgbClr val="F3F3F3"/>
              </a:solidFill>
              <a:latin typeface="Quicksand"/>
              <a:cs typeface="Segoe UI"/>
            </a:endParaRPr>
          </a:p>
          <a:p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III- Affichages des drones</a:t>
            </a:r>
          </a:p>
          <a:p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II​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chemeClr val="bg1"/>
                </a:solidFill>
                <a:latin typeface="Quicksand"/>
                <a:cs typeface="Segoe UI"/>
              </a:rPr>
              <a:t>IV – Gestion carte</a:t>
            </a:r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endParaRPr lang="en-US">
              <a:latin typeface="Quicksand"/>
            </a:endParaRPr>
          </a:p>
          <a:p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V – Commandes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utilisateur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VI – Assurance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qualité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VII - Conclusion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106512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C5FA58-E1F7-45F7-9ED2-0C5A27B5C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/>
              <a:t>Requis fonctionnel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FC2B022-6238-4715-9C7A-BFAB6A0282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7</a:t>
            </a:fld>
            <a:endParaRPr lang="fr-FR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C4CE9AF2-63D1-4F1F-A759-7DC14EEE8E42}"/>
              </a:ext>
            </a:extLst>
          </p:cNvPr>
          <p:cNvGrpSpPr/>
          <p:nvPr/>
        </p:nvGrpSpPr>
        <p:grpSpPr>
          <a:xfrm>
            <a:off x="7479427" y="406330"/>
            <a:ext cx="1356529" cy="1342396"/>
            <a:chOff x="7171697" y="1838220"/>
            <a:chExt cx="1657979" cy="1480561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07B31EC9-9674-4132-9516-0134049B6FEF}"/>
                </a:ext>
              </a:extLst>
            </p:cNvPr>
            <p:cNvSpPr/>
            <p:nvPr/>
          </p:nvSpPr>
          <p:spPr>
            <a:xfrm>
              <a:off x="7171697" y="1855490"/>
              <a:ext cx="1657979" cy="1463291"/>
            </a:xfrm>
            <a:prstGeom prst="round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" name="Graphique 8" descr="Coche avec un remplissage uni">
              <a:extLst>
                <a:ext uri="{FF2B5EF4-FFF2-40B4-BE49-F238E27FC236}">
                  <a16:creationId xmlns:a16="http://schemas.microsoft.com/office/drawing/2014/main" id="{DD59C844-9467-4A6C-B41B-DEBC060E4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86311" y="1838220"/>
              <a:ext cx="1473339" cy="1467059"/>
            </a:xfrm>
            <a:prstGeom prst="rect">
              <a:avLst/>
            </a:prstGeom>
          </p:spPr>
        </p:pic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BDF6682E-CD4A-4397-9F3A-5D3E09502A03}"/>
              </a:ext>
            </a:extLst>
          </p:cNvPr>
          <p:cNvGrpSpPr/>
          <p:nvPr/>
        </p:nvGrpSpPr>
        <p:grpSpPr>
          <a:xfrm>
            <a:off x="1395464" y="889908"/>
            <a:ext cx="5301760" cy="4133360"/>
            <a:chOff x="1395464" y="889908"/>
            <a:chExt cx="5301760" cy="4133360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9286A4F3-3DD2-4F74-B362-D7016B84959B}"/>
                </a:ext>
              </a:extLst>
            </p:cNvPr>
            <p:cNvGrpSpPr/>
            <p:nvPr/>
          </p:nvGrpSpPr>
          <p:grpSpPr>
            <a:xfrm>
              <a:off x="1395464" y="889908"/>
              <a:ext cx="5124660" cy="3862335"/>
              <a:chOff x="3725426" y="845946"/>
              <a:chExt cx="5294225" cy="4000499"/>
            </a:xfrm>
          </p:grpSpPr>
          <p:grpSp>
            <p:nvGrpSpPr>
              <p:cNvPr id="7" name="Groupe 6">
                <a:extLst>
                  <a:ext uri="{FF2B5EF4-FFF2-40B4-BE49-F238E27FC236}">
                    <a16:creationId xmlns:a16="http://schemas.microsoft.com/office/drawing/2014/main" id="{6DF31782-D4D4-461E-9753-0ED965A54FA1}"/>
                  </a:ext>
                </a:extLst>
              </p:cNvPr>
              <p:cNvGrpSpPr/>
              <p:nvPr/>
            </p:nvGrpSpPr>
            <p:grpSpPr>
              <a:xfrm>
                <a:off x="3725426" y="845946"/>
                <a:ext cx="5294225" cy="4000499"/>
                <a:chOff x="3725426" y="845946"/>
                <a:chExt cx="5294225" cy="4000499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4A19804F-20B1-4DFA-B5BA-C91170653F8F}"/>
                    </a:ext>
                  </a:extLst>
                </p:cNvPr>
                <p:cNvSpPr/>
                <p:nvPr/>
              </p:nvSpPr>
              <p:spPr>
                <a:xfrm>
                  <a:off x="3725426" y="845946"/>
                  <a:ext cx="5294225" cy="4000499"/>
                </a:xfrm>
                <a:prstGeom prst="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4" name="Image 4" descr="Une image contenant table&#10;&#10;Description générée automatiquement">
                  <a:extLst>
                    <a:ext uri="{FF2B5EF4-FFF2-40B4-BE49-F238E27FC236}">
                      <a16:creationId xmlns:a16="http://schemas.microsoft.com/office/drawing/2014/main" id="{EC98B2DD-2805-4310-8F8C-0F291CE745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853543" y="949299"/>
                  <a:ext cx="5117122" cy="3835242"/>
                </a:xfrm>
                <a:prstGeom prst="rect">
                  <a:avLst/>
                </a:prstGeom>
              </p:spPr>
            </p:pic>
          </p:grpSp>
        </p:grp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51480217-AD6A-42D9-9EFC-7046EC3A499E}"/>
                </a:ext>
              </a:extLst>
            </p:cNvPr>
            <p:cNvSpPr txBox="1"/>
            <p:nvPr/>
          </p:nvSpPr>
          <p:spPr>
            <a:xfrm>
              <a:off x="1397975" y="4792436"/>
              <a:ext cx="5299249" cy="2308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sz="900" b="1">
                  <a:solidFill>
                    <a:srgbClr val="A5A5A5"/>
                  </a:solidFill>
                </a:rPr>
                <a:t>Tableau 1</a:t>
              </a:r>
              <a:r>
                <a:rPr lang="fr-FR" sz="900">
                  <a:solidFill>
                    <a:srgbClr val="A5A5A5"/>
                  </a:solidFill>
                </a:rPr>
                <a:t> : Requis fonctionnel complété et ignoré</a:t>
              </a:r>
              <a:endParaRPr lang="fr-FR"/>
            </a:p>
          </p:txBody>
        </p:sp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B4783C1D-3FB4-4454-93F1-30E8F50B3EAF}"/>
              </a:ext>
            </a:extLst>
          </p:cNvPr>
          <p:cNvSpPr txBox="1"/>
          <p:nvPr/>
        </p:nvSpPr>
        <p:spPr>
          <a:xfrm>
            <a:off x="21430" y="4754165"/>
            <a:ext cx="90368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000">
                <a:solidFill>
                  <a:schemeClr val="bg1"/>
                </a:solidFill>
              </a:rPr>
              <a:t>Émilie </a:t>
            </a:r>
            <a:r>
              <a:rPr lang="fr-FR" sz="1000" err="1">
                <a:solidFill>
                  <a:schemeClr val="bg1"/>
                </a:solidFill>
              </a:rPr>
              <a:t>Vaudrin</a:t>
            </a:r>
          </a:p>
          <a:p>
            <a:endParaRPr lang="fr-FR" sz="100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5DEF48-D6B7-4AAE-9818-3237D19A0ABB}"/>
              </a:ext>
            </a:extLst>
          </p:cNvPr>
          <p:cNvSpPr txBox="1"/>
          <p:nvPr/>
        </p:nvSpPr>
        <p:spPr>
          <a:xfrm>
            <a:off x="2432" y="1406863"/>
            <a:ext cx="955742" cy="21390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700">
                <a:solidFill>
                  <a:schemeClr val="accent1"/>
                </a:solidFill>
                <a:latin typeface="Quicksand"/>
                <a:cs typeface="Segoe UI"/>
              </a:rPr>
              <a:t>I- Introduction​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​II 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chemeClr val="bg1"/>
                </a:solidFill>
                <a:latin typeface="Quicksand"/>
                <a:cs typeface="Segoe UI"/>
              </a:rPr>
              <a:t>II– Architecture</a:t>
            </a:r>
            <a:endParaRPr lang="en-US">
              <a:solidFill>
                <a:schemeClr val="bg1"/>
              </a:solidFill>
              <a:latin typeface="Quicksand"/>
            </a:endParaRPr>
          </a:p>
          <a:p>
            <a:endParaRPr lang="fr-FR" sz="700">
              <a:solidFill>
                <a:srgbClr val="F3F3F3"/>
              </a:solidFill>
              <a:latin typeface="Quicksand"/>
              <a:cs typeface="Segoe UI"/>
            </a:endParaRPr>
          </a:p>
          <a:p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III- Affichages des drones</a:t>
            </a:r>
          </a:p>
          <a:p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II​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chemeClr val="bg1"/>
                </a:solidFill>
                <a:latin typeface="Quicksand"/>
                <a:cs typeface="Segoe UI"/>
              </a:rPr>
              <a:t>IV – Gestion carte</a:t>
            </a:r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endParaRPr lang="en-US">
              <a:latin typeface="Quicksand"/>
            </a:endParaRPr>
          </a:p>
          <a:p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V – Commandes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utilisateur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VI – Assurance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qualité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VII - Conclusion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4021705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A8C9AB-FDBA-4332-BED2-50798ED71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475" y="493127"/>
            <a:ext cx="6858000" cy="345000"/>
          </a:xfrm>
        </p:spPr>
        <p:txBody>
          <a:bodyPr/>
          <a:lstStyle/>
          <a:p>
            <a:pPr algn="ctr"/>
            <a:r>
              <a:rPr lang="fr-FR"/>
              <a:t>Requis matériels et de conception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B24D78A-70E6-4574-AAAF-3434CE84D5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8</a:t>
            </a:fld>
            <a:endParaRPr lang="fr-FR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55688110-5081-4149-9E78-EB26279569C8}"/>
              </a:ext>
            </a:extLst>
          </p:cNvPr>
          <p:cNvGrpSpPr/>
          <p:nvPr/>
        </p:nvGrpSpPr>
        <p:grpSpPr>
          <a:xfrm>
            <a:off x="6729882" y="1198475"/>
            <a:ext cx="1922167" cy="2223337"/>
            <a:chOff x="6729882" y="1198475"/>
            <a:chExt cx="1922167" cy="2223337"/>
          </a:xfrm>
        </p:grpSpPr>
        <p:pic>
          <p:nvPicPr>
            <p:cNvPr id="16" name="Image 16">
              <a:extLst>
                <a:ext uri="{FF2B5EF4-FFF2-40B4-BE49-F238E27FC236}">
                  <a16:creationId xmlns:a16="http://schemas.microsoft.com/office/drawing/2014/main" id="{9553F577-FBFB-4DC4-BE59-C07575C57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47049" y="1198475"/>
              <a:ext cx="1905000" cy="19050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F931C168-6C82-459E-B07B-949B048B938B}"/>
                </a:ext>
              </a:extLst>
            </p:cNvPr>
            <p:cNvSpPr txBox="1"/>
            <p:nvPr/>
          </p:nvSpPr>
          <p:spPr>
            <a:xfrm>
              <a:off x="6729882" y="3190980"/>
              <a:ext cx="1914211" cy="2308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just"/>
              <a:r>
                <a:rPr lang="fr-FR" sz="900" b="1">
                  <a:solidFill>
                    <a:srgbClr val="A5A5A5"/>
                  </a:solidFill>
                </a:rPr>
                <a:t>Figure 3:</a:t>
              </a:r>
              <a:r>
                <a:rPr lang="fr-FR" sz="900">
                  <a:solidFill>
                    <a:srgbClr val="A5A5A5"/>
                  </a:solidFill>
                </a:rPr>
                <a:t> Logo </a:t>
              </a:r>
              <a:r>
                <a:rPr lang="fr-FR" sz="900" err="1">
                  <a:solidFill>
                    <a:srgbClr val="A5A5A5"/>
                  </a:solidFill>
                </a:rPr>
                <a:t>Bitcraze</a:t>
              </a:r>
              <a:r>
                <a:rPr lang="fr-FR" sz="900">
                  <a:solidFill>
                    <a:srgbClr val="A5A5A5"/>
                  </a:solidFill>
                </a:rPr>
                <a:t> [3]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0D6C4E6C-D478-46A1-BFBF-2BAB6E9E8187}"/>
              </a:ext>
            </a:extLst>
          </p:cNvPr>
          <p:cNvGrpSpPr/>
          <p:nvPr/>
        </p:nvGrpSpPr>
        <p:grpSpPr>
          <a:xfrm>
            <a:off x="1429375" y="1197640"/>
            <a:ext cx="4860997" cy="1326100"/>
            <a:chOff x="1429375" y="1197640"/>
            <a:chExt cx="4255479" cy="1326100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F92E38E2-72EA-47F2-8594-5CCCD2534B6C}"/>
                </a:ext>
              </a:extLst>
            </p:cNvPr>
            <p:cNvGrpSpPr/>
            <p:nvPr/>
          </p:nvGrpSpPr>
          <p:grpSpPr>
            <a:xfrm>
              <a:off x="1445707" y="1197640"/>
              <a:ext cx="4239147" cy="1017395"/>
              <a:chOff x="1163097" y="1015512"/>
              <a:chExt cx="4075862" cy="84783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76A244D-D1E0-41AC-9575-3B3FC2D2CAE2}"/>
                  </a:ext>
                </a:extLst>
              </p:cNvPr>
              <p:cNvSpPr/>
              <p:nvPr/>
            </p:nvSpPr>
            <p:spPr>
              <a:xfrm>
                <a:off x="1163097" y="1015512"/>
                <a:ext cx="4075862" cy="84783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4" name="Image 4" descr="Une image contenant table&#10;&#10;Description générée automatiquement">
                <a:extLst>
                  <a:ext uri="{FF2B5EF4-FFF2-40B4-BE49-F238E27FC236}">
                    <a16:creationId xmlns:a16="http://schemas.microsoft.com/office/drawing/2014/main" id="{34070112-B638-47F5-9024-F5D3A21D6B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4691" y="1083093"/>
                <a:ext cx="3905040" cy="772957"/>
              </a:xfrm>
              <a:prstGeom prst="rect">
                <a:avLst/>
              </a:prstGeom>
            </p:spPr>
          </p:pic>
        </p:grp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33E35DC6-B036-4D5F-9C43-25EF7D87BFDE}"/>
                </a:ext>
              </a:extLst>
            </p:cNvPr>
            <p:cNvSpPr txBox="1"/>
            <p:nvPr/>
          </p:nvSpPr>
          <p:spPr>
            <a:xfrm>
              <a:off x="1429375" y="2292908"/>
              <a:ext cx="4244173" cy="2308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sz="900" b="1">
                  <a:solidFill>
                    <a:srgbClr val="A5A5A5"/>
                  </a:solidFill>
                </a:rPr>
                <a:t>Tableau 2</a:t>
              </a:r>
              <a:r>
                <a:rPr lang="fr-FR" sz="900">
                  <a:solidFill>
                    <a:srgbClr val="A5A5A5"/>
                  </a:solidFill>
                </a:rPr>
                <a:t> : Requis matériel complété</a:t>
              </a:r>
              <a:endParaRPr lang="fr-FR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DD39E64-4ABF-4DD8-89EE-42ADED1840EF}"/>
              </a:ext>
            </a:extLst>
          </p:cNvPr>
          <p:cNvGrpSpPr/>
          <p:nvPr/>
        </p:nvGrpSpPr>
        <p:grpSpPr>
          <a:xfrm>
            <a:off x="1429375" y="2941969"/>
            <a:ext cx="4795262" cy="1717046"/>
            <a:chOff x="1429375" y="2941969"/>
            <a:chExt cx="4244173" cy="1717046"/>
          </a:xfrm>
        </p:grpSpPr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2143E11D-CA6D-42A6-A55C-68AC6D63015A}"/>
                </a:ext>
              </a:extLst>
            </p:cNvPr>
            <p:cNvGrpSpPr/>
            <p:nvPr/>
          </p:nvGrpSpPr>
          <p:grpSpPr>
            <a:xfrm>
              <a:off x="1444136" y="2941969"/>
              <a:ext cx="4214026" cy="1394208"/>
              <a:chOff x="1161526" y="2075299"/>
              <a:chExt cx="4075862" cy="1130439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4E83D5F-339E-4E8C-8125-82D1557B73E1}"/>
                  </a:ext>
                </a:extLst>
              </p:cNvPr>
              <p:cNvSpPr/>
              <p:nvPr/>
            </p:nvSpPr>
            <p:spPr>
              <a:xfrm>
                <a:off x="1161526" y="2075299"/>
                <a:ext cx="4075862" cy="113043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7" name="Image 7" descr="Une image contenant table&#10;&#10;Description générée automatiquement">
                <a:extLst>
                  <a:ext uri="{FF2B5EF4-FFF2-40B4-BE49-F238E27FC236}">
                    <a16:creationId xmlns:a16="http://schemas.microsoft.com/office/drawing/2014/main" id="{DBE4BB31-D6F6-424B-BE37-E3A1737F68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2130" y="2139848"/>
                <a:ext cx="3936443" cy="983129"/>
              </a:xfrm>
              <a:prstGeom prst="rect">
                <a:avLst/>
              </a:prstGeom>
            </p:spPr>
          </p:pic>
        </p:grp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D7628E4B-2F5D-48FC-85EF-D9A9E09BE834}"/>
                </a:ext>
              </a:extLst>
            </p:cNvPr>
            <p:cNvSpPr txBox="1"/>
            <p:nvPr/>
          </p:nvSpPr>
          <p:spPr>
            <a:xfrm>
              <a:off x="1429375" y="4428183"/>
              <a:ext cx="4244173" cy="2308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sz="900" b="1">
                  <a:solidFill>
                    <a:srgbClr val="A5A5A5"/>
                  </a:solidFill>
                </a:rPr>
                <a:t>Tableau 3 </a:t>
              </a:r>
              <a:r>
                <a:rPr lang="fr-FR" sz="900">
                  <a:solidFill>
                    <a:srgbClr val="A5A5A5"/>
                  </a:solidFill>
                </a:rPr>
                <a:t>: Requis de conception complété</a:t>
              </a:r>
              <a:endParaRPr lang="fr-FR"/>
            </a:p>
          </p:txBody>
        </p:sp>
      </p:grpSp>
      <p:sp>
        <p:nvSpPr>
          <p:cNvPr id="21" name="ZoneTexte 20">
            <a:extLst>
              <a:ext uri="{FF2B5EF4-FFF2-40B4-BE49-F238E27FC236}">
                <a16:creationId xmlns:a16="http://schemas.microsoft.com/office/drawing/2014/main" id="{50AAAA43-0B00-4F84-A8E0-4D1C9E99BFAA}"/>
              </a:ext>
            </a:extLst>
          </p:cNvPr>
          <p:cNvSpPr txBox="1"/>
          <p:nvPr/>
        </p:nvSpPr>
        <p:spPr>
          <a:xfrm>
            <a:off x="21430" y="4754165"/>
            <a:ext cx="90368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000">
                <a:solidFill>
                  <a:schemeClr val="bg1"/>
                </a:solidFill>
              </a:rPr>
              <a:t>Émilie </a:t>
            </a:r>
            <a:r>
              <a:rPr lang="fr-FR" sz="1000" err="1">
                <a:solidFill>
                  <a:schemeClr val="bg1"/>
                </a:solidFill>
              </a:rPr>
              <a:t>Vaudrin</a:t>
            </a:r>
          </a:p>
          <a:p>
            <a:endParaRPr lang="fr-FR" sz="100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BCD844-D442-482A-BF6D-EC69A74A9716}"/>
              </a:ext>
            </a:extLst>
          </p:cNvPr>
          <p:cNvSpPr txBox="1"/>
          <p:nvPr/>
        </p:nvSpPr>
        <p:spPr>
          <a:xfrm>
            <a:off x="2432" y="1406863"/>
            <a:ext cx="955742" cy="21390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700">
                <a:solidFill>
                  <a:schemeClr val="accent1"/>
                </a:solidFill>
                <a:latin typeface="Quicksand"/>
                <a:cs typeface="Segoe UI"/>
              </a:rPr>
              <a:t>I- Introduction​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​II 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chemeClr val="bg1"/>
                </a:solidFill>
                <a:latin typeface="Quicksand"/>
                <a:cs typeface="Segoe UI"/>
              </a:rPr>
              <a:t>II– Architecture</a:t>
            </a:r>
            <a:endParaRPr lang="en-US">
              <a:solidFill>
                <a:schemeClr val="bg1"/>
              </a:solidFill>
              <a:latin typeface="Quicksand"/>
            </a:endParaRPr>
          </a:p>
          <a:p>
            <a:endParaRPr lang="fr-FR" sz="700">
              <a:solidFill>
                <a:srgbClr val="F3F3F3"/>
              </a:solidFill>
              <a:latin typeface="Quicksand"/>
              <a:cs typeface="Segoe UI"/>
            </a:endParaRPr>
          </a:p>
          <a:p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III- Affichages des drones</a:t>
            </a:r>
          </a:p>
          <a:p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II​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chemeClr val="bg1"/>
                </a:solidFill>
                <a:latin typeface="Quicksand"/>
                <a:cs typeface="Segoe UI"/>
              </a:rPr>
              <a:t>IV – Gestion carte</a:t>
            </a:r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fr-FR" sz="700">
                <a:latin typeface="Quicksand"/>
                <a:cs typeface="Segoe UI"/>
              </a:rPr>
            </a:br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endParaRPr lang="en-US">
              <a:latin typeface="Quicksand"/>
            </a:endParaRPr>
          </a:p>
          <a:p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V – Commandes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utilisateur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VI – Assurance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qualité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r>
              <a:rPr lang="fr-FR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  <a:p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  <a:br>
              <a:rPr lang="en-US" sz="700">
                <a:latin typeface="Quicksand"/>
                <a:cs typeface="Segoe UI"/>
              </a:rPr>
            </a:br>
            <a:r>
              <a:rPr lang="fr-FR" sz="700">
                <a:solidFill>
                  <a:srgbClr val="F3F3F3"/>
                </a:solidFill>
                <a:latin typeface="Quicksand"/>
                <a:cs typeface="Segoe UI"/>
              </a:rPr>
              <a:t>VII - Conclusion</a:t>
            </a:r>
            <a:r>
              <a:rPr lang="en-US" sz="700">
                <a:solidFill>
                  <a:srgbClr val="2E3037"/>
                </a:solidFill>
                <a:latin typeface="Quicksand"/>
                <a:cs typeface="Segoe U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120642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8C5654-78A4-4165-875F-6F72B35B9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475" y="468006"/>
            <a:ext cx="6858000" cy="345000"/>
          </a:xfrm>
        </p:spPr>
        <p:txBody>
          <a:bodyPr/>
          <a:lstStyle/>
          <a:p>
            <a:pPr algn="ctr"/>
            <a:r>
              <a:rPr lang="fr-FR"/>
              <a:t>Requis logiciel et qualité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FE98DE7-A604-4DEE-893A-2261EFAA79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9</a:t>
            </a:fld>
            <a:endParaRPr lang="fr-FR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64D497A8-E27A-4888-AF28-0A076D47A4E7}"/>
              </a:ext>
            </a:extLst>
          </p:cNvPr>
          <p:cNvGrpSpPr/>
          <p:nvPr/>
        </p:nvGrpSpPr>
        <p:grpSpPr>
          <a:xfrm>
            <a:off x="3966584" y="896187"/>
            <a:ext cx="4803112" cy="1765718"/>
            <a:chOff x="3966584" y="896187"/>
            <a:chExt cx="4803112" cy="1765718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D2A37B74-0E25-4701-8EFD-3BCE88BA6025}"/>
                </a:ext>
              </a:extLst>
            </p:cNvPr>
            <p:cNvGrpSpPr/>
            <p:nvPr/>
          </p:nvGrpSpPr>
          <p:grpSpPr>
            <a:xfrm>
              <a:off x="3970356" y="896187"/>
              <a:ext cx="4798087" cy="1463290"/>
              <a:chOff x="4479053" y="896187"/>
              <a:chExt cx="4289390" cy="127488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BCB9B40-6798-46CB-AEE5-4EB23BBE4365}"/>
                  </a:ext>
                </a:extLst>
              </p:cNvPr>
              <p:cNvSpPr/>
              <p:nvPr/>
            </p:nvSpPr>
            <p:spPr>
              <a:xfrm>
                <a:off x="4479053" y="896187"/>
                <a:ext cx="4289390" cy="1274884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4" name="Image 4" descr="Une image contenant table&#10;&#10;Description générée automatiquement">
                <a:extLst>
                  <a:ext uri="{FF2B5EF4-FFF2-40B4-BE49-F238E27FC236}">
                    <a16:creationId xmlns:a16="http://schemas.microsoft.com/office/drawing/2014/main" id="{E4F4CBA9-BEF5-470F-9398-3A4E43B0E5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69489" y="1021601"/>
                <a:ext cx="4112287" cy="1027825"/>
              </a:xfrm>
              <a:prstGeom prst="rect">
                <a:avLst/>
              </a:prstGeom>
            </p:spPr>
          </p:pic>
        </p:grp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BB783769-BFE1-4B43-8E14-FE7573C7CF46}"/>
                </a:ext>
              </a:extLst>
            </p:cNvPr>
            <p:cNvSpPr txBox="1"/>
            <p:nvPr/>
          </p:nvSpPr>
          <p:spPr>
            <a:xfrm>
              <a:off x="3966584" y="2431073"/>
              <a:ext cx="4803112" cy="2308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sz="900" b="1">
                  <a:solidFill>
                    <a:srgbClr val="A5A5A5"/>
                  </a:solidFill>
                </a:rPr>
                <a:t>Tableau 4</a:t>
              </a:r>
              <a:r>
                <a:rPr lang="fr-FR" sz="900">
                  <a:solidFill>
                    <a:srgbClr val="A5A5A5"/>
                  </a:solidFill>
                </a:rPr>
                <a:t> : Requis logiciel complété</a:t>
              </a:r>
              <a:endParaRPr lang="fr-FR"/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E172139B-11EF-4DD8-92CD-6398ABFCA12B}"/>
              </a:ext>
            </a:extLst>
          </p:cNvPr>
          <p:cNvGrpSpPr/>
          <p:nvPr/>
        </p:nvGrpSpPr>
        <p:grpSpPr>
          <a:xfrm>
            <a:off x="3966584" y="2941969"/>
            <a:ext cx="4803112" cy="1472118"/>
            <a:chOff x="3966584" y="2941969"/>
            <a:chExt cx="4803112" cy="1472118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E385C23D-D99D-449A-A898-0DF6234F4C80}"/>
                </a:ext>
              </a:extLst>
            </p:cNvPr>
            <p:cNvGrpSpPr/>
            <p:nvPr/>
          </p:nvGrpSpPr>
          <p:grpSpPr>
            <a:xfrm>
              <a:off x="3968786" y="2941969"/>
              <a:ext cx="4798087" cy="1168120"/>
              <a:chOff x="4477483" y="2505171"/>
              <a:chExt cx="4320791" cy="95805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121729B-26CA-44E5-A32E-F246DE3C07AC}"/>
                  </a:ext>
                </a:extLst>
              </p:cNvPr>
              <p:cNvSpPr/>
              <p:nvPr/>
            </p:nvSpPr>
            <p:spPr>
              <a:xfrm>
                <a:off x="4477483" y="2505171"/>
                <a:ext cx="4320791" cy="95805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7" name="Image 7" descr="Une image contenant table&#10;&#10;Description générée automatiquement">
                <a:extLst>
                  <a:ext uri="{FF2B5EF4-FFF2-40B4-BE49-F238E27FC236}">
                    <a16:creationId xmlns:a16="http://schemas.microsoft.com/office/drawing/2014/main" id="{0059345A-9D47-4720-8016-E5D13352C8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4609" y="2594380"/>
                <a:ext cx="4036925" cy="783728"/>
              </a:xfrm>
              <a:prstGeom prst="rect">
                <a:avLst/>
              </a:prstGeom>
            </p:spPr>
          </p:pic>
        </p:grp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32CB5A06-D0DB-4A24-8B22-54A73732C281}"/>
                </a:ext>
              </a:extLst>
            </p:cNvPr>
            <p:cNvSpPr txBox="1"/>
            <p:nvPr/>
          </p:nvSpPr>
          <p:spPr>
            <a:xfrm>
              <a:off x="3966584" y="4183255"/>
              <a:ext cx="4803112" cy="2308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sz="900" b="1">
                  <a:solidFill>
                    <a:srgbClr val="A5A5A5"/>
                  </a:solidFill>
                </a:rPr>
                <a:t>Tableau 5</a:t>
              </a:r>
              <a:r>
                <a:rPr lang="fr-FR" sz="900">
                  <a:solidFill>
                    <a:srgbClr val="A5A5A5"/>
                  </a:solidFill>
                </a:rPr>
                <a:t> : Requis de qualité complété</a:t>
              </a:r>
              <a:endParaRPr lang="fr-FR"/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68F87EBF-6EEC-43F8-807F-0CBD6FB00851}"/>
              </a:ext>
            </a:extLst>
          </p:cNvPr>
          <p:cNvGrpSpPr/>
          <p:nvPr/>
        </p:nvGrpSpPr>
        <p:grpSpPr>
          <a:xfrm>
            <a:off x="1266091" y="1877158"/>
            <a:ext cx="2083778" cy="1651418"/>
            <a:chOff x="1266091" y="1877158"/>
            <a:chExt cx="2083778" cy="1651418"/>
          </a:xfrm>
        </p:grpSpPr>
        <p:pic>
          <p:nvPicPr>
            <p:cNvPr id="14" name="Image 14">
              <a:extLst>
                <a:ext uri="{FF2B5EF4-FFF2-40B4-BE49-F238E27FC236}">
                  <a16:creationId xmlns:a16="http://schemas.microsoft.com/office/drawing/2014/main" id="{AB416E9C-6565-4820-BDAA-C38CCCE57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66092" y="1877158"/>
              <a:ext cx="2083777" cy="1389185"/>
            </a:xfrm>
            <a:prstGeom prst="rect">
              <a:avLst/>
            </a:prstGeom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A8104A86-563E-4350-9B78-A4BEB4373E88}"/>
                </a:ext>
              </a:extLst>
            </p:cNvPr>
            <p:cNvSpPr txBox="1"/>
            <p:nvPr/>
          </p:nvSpPr>
          <p:spPr>
            <a:xfrm>
              <a:off x="1266091" y="3297744"/>
              <a:ext cx="2083776" cy="2308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just"/>
              <a:r>
                <a:rPr lang="fr-FR" sz="900" b="1">
                  <a:solidFill>
                    <a:srgbClr val="A5A5A5"/>
                  </a:solidFill>
                </a:rPr>
                <a:t>Figure 4</a:t>
              </a:r>
              <a:r>
                <a:rPr lang="fr-FR" sz="900">
                  <a:solidFill>
                    <a:srgbClr val="A5A5A5"/>
                  </a:solidFill>
                </a:rPr>
                <a:t>: Image Lint Code [4]</a:t>
              </a:r>
            </a:p>
          </p:txBody>
        </p:sp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661E36CA-021F-465A-8C05-30CB636C5AFC}"/>
              </a:ext>
            </a:extLst>
          </p:cNvPr>
          <p:cNvSpPr txBox="1"/>
          <p:nvPr/>
        </p:nvSpPr>
        <p:spPr>
          <a:xfrm>
            <a:off x="21430" y="4754165"/>
            <a:ext cx="90368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000">
                <a:solidFill>
                  <a:schemeClr val="bg1"/>
                </a:solidFill>
              </a:rPr>
              <a:t>Émilie </a:t>
            </a:r>
            <a:r>
              <a:rPr lang="fr-FR" sz="1000" err="1">
                <a:solidFill>
                  <a:schemeClr val="bg1"/>
                </a:solidFill>
              </a:rPr>
              <a:t>Vaudrin</a:t>
            </a:r>
          </a:p>
          <a:p>
            <a:endParaRPr lang="fr-FR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746819"/>
      </p:ext>
    </p:extLst>
  </p:cSld>
  <p:clrMapOvr>
    <a:masterClrMapping/>
  </p:clrMapOvr>
</p:sld>
</file>

<file path=ppt/theme/theme1.xml><?xml version="1.0" encoding="utf-8"?>
<a:theme xmlns:a="http://schemas.openxmlformats.org/drawingml/2006/main" name="Eleanor template">
  <a:themeElements>
    <a:clrScheme name="Custom 347">
      <a:dk1>
        <a:srgbClr val="2E3037"/>
      </a:dk1>
      <a:lt1>
        <a:srgbClr val="FFFFFF"/>
      </a:lt1>
      <a:dk2>
        <a:srgbClr val="666666"/>
      </a:dk2>
      <a:lt2>
        <a:srgbClr val="F3F3F3"/>
      </a:lt2>
      <a:accent1>
        <a:srgbClr val="39C0BA"/>
      </a:accent1>
      <a:accent2>
        <a:srgbClr val="90E6E2"/>
      </a:accent2>
      <a:accent3>
        <a:srgbClr val="F35B69"/>
      </a:accent3>
      <a:accent4>
        <a:srgbClr val="FAB2B9"/>
      </a:accent4>
      <a:accent5>
        <a:srgbClr val="999FA9"/>
      </a:accent5>
      <a:accent6>
        <a:srgbClr val="E2E7EE"/>
      </a:accent6>
      <a:hlink>
        <a:srgbClr val="39C0B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155E3CBB5D0F409C547EBD5695A33B" ma:contentTypeVersion="7" ma:contentTypeDescription="Crée un document." ma:contentTypeScope="" ma:versionID="37d65f413242bf0fdc4b9961434d92a0">
  <xsd:schema xmlns:xsd="http://www.w3.org/2001/XMLSchema" xmlns:xs="http://www.w3.org/2001/XMLSchema" xmlns:p="http://schemas.microsoft.com/office/2006/metadata/properties" xmlns:ns2="2fb06902-64c4-4738-82f2-a56ceb454a48" targetNamespace="http://schemas.microsoft.com/office/2006/metadata/properties" ma:root="true" ma:fieldsID="8da809ab61c842cd0570f528e5bacdbe" ns2:_="">
    <xsd:import namespace="2fb06902-64c4-4738-82f2-a56ceb454a4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b06902-64c4-4738-82f2-a56ceb454a4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568F296-963D-4DBD-84A6-4B2BE87853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DF41B1B-3205-482E-B0F8-F4AA05D153A6}">
  <ds:schemaRefs>
    <ds:schemaRef ds:uri="2fb06902-64c4-4738-82f2-a56ceb454a4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8EFC08C-BA3F-40B0-8267-BDF6016F89FC}">
  <ds:schemaRefs>
    <ds:schemaRef ds:uri="2fb06902-64c4-4738-82f2-a56ceb454a4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1974</Words>
  <Application>Microsoft Office PowerPoint</Application>
  <PresentationFormat>On-screen Show (16:9)</PresentationFormat>
  <Paragraphs>406</Paragraphs>
  <Slides>33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Courier New</vt:lpstr>
      <vt:lpstr>Quicksand</vt:lpstr>
      <vt:lpstr>Montserrat</vt:lpstr>
      <vt:lpstr>Arial</vt:lpstr>
      <vt:lpstr>Eleanor template</vt:lpstr>
      <vt:lpstr>ALFRED :  la solution pour exploration aérienne</vt:lpstr>
      <vt:lpstr>Table des matières</vt:lpstr>
      <vt:lpstr>Introduction et rappel des requis</vt:lpstr>
      <vt:lpstr>Description de l'équipe</vt:lpstr>
      <vt:lpstr>Description du projet</vt:lpstr>
      <vt:lpstr>Gestion du projet</vt:lpstr>
      <vt:lpstr>Requis fonctionnel</vt:lpstr>
      <vt:lpstr>Requis matériels et de conception</vt:lpstr>
      <vt:lpstr>Requis logiciel et qualité</vt:lpstr>
      <vt:lpstr>Architecture Générale</vt:lpstr>
      <vt:lpstr>PowerPoint Presentation</vt:lpstr>
      <vt:lpstr>PowerPoint Presentation</vt:lpstr>
      <vt:lpstr>Affichages des drones</vt:lpstr>
      <vt:lpstr>Affichage des drones dans l'interface</vt:lpstr>
      <vt:lpstr>Gestion cartes</vt:lpstr>
      <vt:lpstr>Génération des cartes</vt:lpstr>
      <vt:lpstr>Génération des cartes</vt:lpstr>
      <vt:lpstr>Éléments à considérer cartes</vt:lpstr>
      <vt:lpstr>Gestion de cartes</vt:lpstr>
      <vt:lpstr>Commandes utilisateur et algorithmes</vt:lpstr>
      <vt:lpstr>Envoi de commandes aux drones</vt:lpstr>
      <vt:lpstr>Stratégies d'implémentation</vt:lpstr>
      <vt:lpstr>Commandes disponibles à l'utilisateur</vt:lpstr>
      <vt:lpstr>Présentation de nos algorithmes</vt:lpstr>
      <vt:lpstr>Présentation de nos algorithmes</vt:lpstr>
      <vt:lpstr>Présentation de nos algorithmes</vt:lpstr>
      <vt:lpstr>Tests et assurance qualité</vt:lpstr>
      <vt:lpstr>Tests</vt:lpstr>
      <vt:lpstr>Assurance qualité</vt:lpstr>
      <vt:lpstr>Conclusion</vt:lpstr>
      <vt:lpstr>PowerPoint Presentation</vt:lpstr>
      <vt:lpstr>PowerPoint Presentation</vt:lpstr>
      <vt:lpstr>Références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Alexandre Morinvil</cp:lastModifiedBy>
  <cp:revision>3</cp:revision>
  <dcterms:modified xsi:type="dcterms:W3CDTF">2021-04-16T20:34:59Z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0x0101003B155E3CBB5D0F409C547EBD5695A33B</vt:lpwstr>
  </property>
</Properties>
</file>